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rels" ContentType="application/vnd.openxmlformats-package.relationshi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93" r:id="rId3"/>
    <p:sldId id="295" r:id="rId4"/>
    <p:sldId id="297" r:id="rId5"/>
    <p:sldId id="296" r:id="rId6"/>
    <p:sldId id="300" r:id="rId8"/>
    <p:sldId id="298" r:id="rId9"/>
    <p:sldId id="299" r:id="rId10"/>
    <p:sldId id="301" r:id="rId11"/>
    <p:sldId id="303" r:id="rId12"/>
    <p:sldId id="302" r:id="rId13"/>
    <p:sldId id="304" r:id="rId14"/>
    <p:sldId id="305" r:id="rId15"/>
    <p:sldId id="306" r:id="rId16"/>
    <p:sldId id="307" r:id="rId17"/>
    <p:sldId id="312" r:id="rId18"/>
    <p:sldId id="308" r:id="rId19"/>
    <p:sldId id="313" r:id="rId20"/>
    <p:sldId id="309" r:id="rId21"/>
    <p:sldId id="315" r:id="rId22"/>
    <p:sldId id="316" r:id="rId23"/>
    <p:sldId id="317" r:id="rId24"/>
    <p:sldId id="318" r:id="rId25"/>
    <p:sldId id="319" r:id="rId26"/>
    <p:sldId id="320" r:id="rId27"/>
    <p:sldId id="321" r:id="rId28"/>
    <p:sldId id="322" r:id="rId29"/>
    <p:sldId id="32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134A"/>
    <a:srgbClr val="006600"/>
    <a:srgbClr val="A942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78" d="100"/>
          <a:sy n="78" d="100"/>
        </p:scale>
        <p:origin x="878" y="6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customXml" Target="../customXml/item3.xml"/><Relationship Id="rId35" Type="http://schemas.openxmlformats.org/officeDocument/2006/relationships/customXml" Target="../customXml/item2.xml"/><Relationship Id="rId34" Type="http://schemas.openxmlformats.org/officeDocument/2006/relationships/customXml" Target="../customXml/item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8F627ED-A304-4697-8C44-18E45D3D2B1A}" type="doc">
      <dgm:prSet loTypeId="urn:microsoft.com/office/officeart/2016/7/layout/HexagonTimeline" loCatId="process" qsTypeId="urn:microsoft.com/office/officeart/2005/8/quickstyle/simple2" qsCatId="simple" csTypeId="urn:microsoft.com/office/officeart/2005/8/colors/accent1_2" csCatId="accent1" phldr="1"/>
      <dgm:spPr/>
      <dgm:t>
        <a:bodyPr/>
        <a:lstStyle/>
        <a:p>
          <a:endParaRPr lang="en-US"/>
        </a:p>
      </dgm:t>
    </dgm:pt>
    <dgm:pt modelId="{E5E4D699-C3CF-4415-B32C-A18B48AFE2A3}">
      <dgm:prSet/>
      <dgm:spPr/>
      <dgm:t>
        <a:bodyPr/>
        <a:lstStyle/>
        <a:p>
          <a:r>
            <a:rPr lang="en-US" dirty="0"/>
            <a:t>UNIT-1</a:t>
          </a:r>
        </a:p>
      </dgm:t>
    </dgm:pt>
    <dgm:pt modelId="{C7C70553-EB1A-4554-849D-8153CC4AFCEB}" cxnId="{A2DF84EA-DA42-4F03-BD6F-8E8D9966CB10}" type="parTrans">
      <dgm:prSet/>
      <dgm:spPr/>
      <dgm:t>
        <a:bodyPr/>
        <a:lstStyle/>
        <a:p>
          <a:endParaRPr lang="en-US"/>
        </a:p>
      </dgm:t>
    </dgm:pt>
    <dgm:pt modelId="{61990FFE-20A5-4112-BACD-16BA28C36EBA}" cxnId="{A2DF84EA-DA42-4F03-BD6F-8E8D9966CB10}" type="sibTrans">
      <dgm:prSet/>
      <dgm:spPr/>
      <dgm:t>
        <a:bodyPr/>
        <a:lstStyle/>
        <a:p>
          <a:endParaRPr lang="en-US"/>
        </a:p>
      </dgm:t>
    </dgm:pt>
    <dgm:pt modelId="{9DB38719-EEF9-4638-91CE-8E8C646CC524}">
      <dgm:prSet custT="1"/>
      <dgm:spPr/>
      <dgm:t>
        <a:bodyPr/>
        <a:lstStyle/>
        <a:p>
          <a:pPr>
            <a:lnSpc>
              <a:spcPct val="150000"/>
            </a:lnSpc>
          </a:pPr>
          <a:r>
            <a:rPr lang="en-US" sz="1600" b="1" dirty="0">
              <a:solidFill>
                <a:schemeClr val="tx2"/>
              </a:solidFill>
              <a:latin typeface="Times New Roman" panose="02020603050405020304" pitchFamily="18" charset="0"/>
              <a:cs typeface="Times New Roman" panose="02020603050405020304" pitchFamily="18" charset="0"/>
            </a:rPr>
            <a:t>INTRODUCTION</a:t>
          </a:r>
          <a:r>
            <a:rPr lang="en-US" sz="1600" b="1" baseline="0" dirty="0">
              <a:solidFill>
                <a:schemeClr val="tx2"/>
              </a:solidFill>
              <a:latin typeface="Times New Roman" panose="02020603050405020304" pitchFamily="18" charset="0"/>
              <a:cs typeface="Times New Roman" panose="02020603050405020304" pitchFamily="18" charset="0"/>
            </a:rPr>
            <a:t> TO BIO-RESOURCES</a:t>
          </a:r>
          <a:endParaRPr lang="en-US" sz="1600" b="1" dirty="0">
            <a:solidFill>
              <a:schemeClr val="tx2"/>
            </a:solidFill>
            <a:latin typeface="Times New Roman" panose="02020603050405020304" pitchFamily="18" charset="0"/>
            <a:cs typeface="Times New Roman" panose="02020603050405020304" pitchFamily="18" charset="0"/>
          </a:endParaRPr>
        </a:p>
      </dgm:t>
    </dgm:pt>
    <dgm:pt modelId="{2D70C797-29DD-498F-9D71-4F6A2362408D}" cxnId="{82C2E40D-9BC0-4ADA-915E-708000D2737D}" type="parTrans">
      <dgm:prSet/>
      <dgm:spPr/>
      <dgm:t>
        <a:bodyPr/>
        <a:lstStyle/>
        <a:p>
          <a:endParaRPr lang="en-US"/>
        </a:p>
      </dgm:t>
    </dgm:pt>
    <dgm:pt modelId="{B8EFC625-D79E-4B16-A077-46ABEB1913DC}" cxnId="{82C2E40D-9BC0-4ADA-915E-708000D2737D}" type="sibTrans">
      <dgm:prSet/>
      <dgm:spPr/>
      <dgm:t>
        <a:bodyPr/>
        <a:lstStyle/>
        <a:p>
          <a:endParaRPr lang="en-US"/>
        </a:p>
      </dgm:t>
    </dgm:pt>
    <dgm:pt modelId="{C057D6ED-8F49-42DC-B8A7-C07F68F0F734}">
      <dgm:prSet custT="1"/>
      <dgm:spPr/>
      <dgm:t>
        <a:bodyPr/>
        <a:lstStyle/>
        <a:p>
          <a:pPr>
            <a:lnSpc>
              <a:spcPct val="150000"/>
            </a:lnSpc>
          </a:pPr>
          <a:r>
            <a:rPr lang="en-US" sz="1600" b="1" dirty="0">
              <a:solidFill>
                <a:schemeClr val="accent5">
                  <a:lumMod val="50000"/>
                </a:schemeClr>
              </a:solidFill>
              <a:latin typeface="Times New Roman" panose="02020603050405020304" pitchFamily="18" charset="0"/>
              <a:cs typeface="Times New Roman" panose="02020603050405020304" pitchFamily="18" charset="0"/>
            </a:rPr>
            <a:t>PLANT</a:t>
          </a:r>
          <a:r>
            <a:rPr lang="en-US" sz="1600" b="1" baseline="0" dirty="0">
              <a:solidFill>
                <a:schemeClr val="accent5">
                  <a:lumMod val="50000"/>
                </a:schemeClr>
              </a:solidFill>
              <a:latin typeface="Times New Roman" panose="02020603050405020304" pitchFamily="18" charset="0"/>
              <a:cs typeface="Times New Roman" panose="02020603050405020304" pitchFamily="18" charset="0"/>
            </a:rPr>
            <a:t> BASED BIO-RESOURCES IN FOOD PROCESSING</a:t>
          </a:r>
          <a:endParaRPr lang="en-US" sz="1600" b="1" dirty="0">
            <a:solidFill>
              <a:schemeClr val="accent5">
                <a:lumMod val="50000"/>
              </a:schemeClr>
            </a:solidFill>
            <a:latin typeface="Times New Roman" panose="02020603050405020304" pitchFamily="18" charset="0"/>
            <a:cs typeface="Times New Roman" panose="02020603050405020304" pitchFamily="18" charset="0"/>
          </a:endParaRPr>
        </a:p>
      </dgm:t>
    </dgm:pt>
    <dgm:pt modelId="{131D11D9-3030-4E3B-8F84-0108E6497B2A}" cxnId="{FB0FA082-3950-4822-951F-05A1A9548F18}" type="parTrans">
      <dgm:prSet/>
      <dgm:spPr/>
      <dgm:t>
        <a:bodyPr/>
        <a:lstStyle/>
        <a:p>
          <a:endParaRPr lang="en-US"/>
        </a:p>
      </dgm:t>
    </dgm:pt>
    <dgm:pt modelId="{6E885013-4246-43E1-A818-2251A99C8FD2}" cxnId="{FB0FA082-3950-4822-951F-05A1A9548F18}" type="sibTrans">
      <dgm:prSet/>
      <dgm:spPr/>
      <dgm:t>
        <a:bodyPr/>
        <a:lstStyle/>
        <a:p>
          <a:endParaRPr lang="en-US"/>
        </a:p>
      </dgm:t>
    </dgm:pt>
    <dgm:pt modelId="{9845D52A-E054-4EB0-A5A3-32AE7DC6D645}">
      <dgm:prSet/>
      <dgm:spPr/>
      <dgm:t>
        <a:bodyPr/>
        <a:lstStyle/>
        <a:p>
          <a:r>
            <a:rPr lang="en-US" dirty="0"/>
            <a:t>UNIT-3</a:t>
          </a:r>
        </a:p>
      </dgm:t>
    </dgm:pt>
    <dgm:pt modelId="{952EE001-86C3-4022-96EE-ABDB540B8A78}" cxnId="{B04C6215-C46D-4282-963F-02A26E25C8AB}" type="parTrans">
      <dgm:prSet/>
      <dgm:spPr/>
      <dgm:t>
        <a:bodyPr/>
        <a:lstStyle/>
        <a:p>
          <a:endParaRPr lang="en-US"/>
        </a:p>
      </dgm:t>
    </dgm:pt>
    <dgm:pt modelId="{796364FD-7651-493A-AEE5-8DD45DF8EEAC}" cxnId="{B04C6215-C46D-4282-963F-02A26E25C8AB}" type="sibTrans">
      <dgm:prSet/>
      <dgm:spPr/>
      <dgm:t>
        <a:bodyPr/>
        <a:lstStyle/>
        <a:p>
          <a:endParaRPr lang="en-US"/>
        </a:p>
      </dgm:t>
    </dgm:pt>
    <dgm:pt modelId="{566C4A8F-CE66-4FF5-AF11-6C385F74A275}">
      <dgm:prSet custT="1"/>
      <dgm:spPr/>
      <dgm:t>
        <a:bodyPr/>
        <a:lstStyle/>
        <a:p>
          <a:pPr>
            <a:lnSpc>
              <a:spcPct val="200000"/>
            </a:lnSpc>
          </a:pPr>
          <a:r>
            <a:rPr lang="en-US" sz="1600" b="1" dirty="0">
              <a:solidFill>
                <a:srgbClr val="C00000"/>
              </a:solidFill>
              <a:latin typeface="Times New Roman" panose="02020603050405020304" pitchFamily="18" charset="0"/>
              <a:cs typeface="Times New Roman" panose="02020603050405020304" pitchFamily="18" charset="0"/>
            </a:rPr>
            <a:t>ANIMAL </a:t>
          </a:r>
          <a:r>
            <a:rPr lang="en-US" sz="1600" b="1" baseline="0" dirty="0">
              <a:solidFill>
                <a:srgbClr val="C00000"/>
              </a:solidFill>
              <a:latin typeface="Times New Roman" panose="02020603050405020304" pitchFamily="18" charset="0"/>
              <a:cs typeface="Times New Roman" panose="02020603050405020304" pitchFamily="18" charset="0"/>
            </a:rPr>
            <a:t>BASED BIO-RESOURCES IN FOOD PROCESSING</a:t>
          </a:r>
          <a:endParaRPr lang="en-US" sz="1600" b="1" dirty="0">
            <a:solidFill>
              <a:srgbClr val="C00000"/>
            </a:solidFill>
            <a:latin typeface="Times New Roman" panose="02020603050405020304" pitchFamily="18" charset="0"/>
            <a:cs typeface="Times New Roman" panose="02020603050405020304" pitchFamily="18" charset="0"/>
          </a:endParaRPr>
        </a:p>
      </dgm:t>
    </dgm:pt>
    <dgm:pt modelId="{375C5A5E-5F04-4FE8-98F8-795867C18A18}" cxnId="{66E8CE3C-459F-4648-B4D7-5039298A0E92}" type="parTrans">
      <dgm:prSet/>
      <dgm:spPr/>
      <dgm:t>
        <a:bodyPr/>
        <a:lstStyle/>
        <a:p>
          <a:endParaRPr lang="en-US"/>
        </a:p>
      </dgm:t>
    </dgm:pt>
    <dgm:pt modelId="{E74B8A5E-78D9-4E5B-86E1-203DE271581F}" cxnId="{66E8CE3C-459F-4648-B4D7-5039298A0E92}" type="sibTrans">
      <dgm:prSet/>
      <dgm:spPr/>
      <dgm:t>
        <a:bodyPr/>
        <a:lstStyle/>
        <a:p>
          <a:endParaRPr lang="en-US"/>
        </a:p>
      </dgm:t>
    </dgm:pt>
    <dgm:pt modelId="{9AC77E87-FC4D-4F04-889B-73358514DC0D}">
      <dgm:prSet/>
      <dgm:spPr/>
      <dgm:t>
        <a:bodyPr/>
        <a:lstStyle/>
        <a:p>
          <a:r>
            <a:rPr lang="en-US" dirty="0"/>
            <a:t>UNIT-4</a:t>
          </a:r>
        </a:p>
      </dgm:t>
    </dgm:pt>
    <dgm:pt modelId="{B29F90F6-921F-42B9-A496-5D121F61821E}" cxnId="{04774158-8FAB-47B4-A2EE-D3D3A7E958BE}" type="parTrans">
      <dgm:prSet/>
      <dgm:spPr/>
      <dgm:t>
        <a:bodyPr/>
        <a:lstStyle/>
        <a:p>
          <a:endParaRPr lang="en-US"/>
        </a:p>
      </dgm:t>
    </dgm:pt>
    <dgm:pt modelId="{3A77AB9A-DF29-465E-A0A5-D4FA3D0C537F}" cxnId="{04774158-8FAB-47B4-A2EE-D3D3A7E958BE}" type="sibTrans">
      <dgm:prSet/>
      <dgm:spPr/>
      <dgm:t>
        <a:bodyPr/>
        <a:lstStyle/>
        <a:p>
          <a:endParaRPr lang="en-US"/>
        </a:p>
      </dgm:t>
    </dgm:pt>
    <dgm:pt modelId="{C2F0E5C9-2943-4A9B-872F-ECF6B159E9F4}">
      <dgm:prSet custT="1"/>
      <dgm:spPr/>
      <dgm:t>
        <a:bodyPr/>
        <a:lstStyle/>
        <a:p>
          <a:r>
            <a:rPr lang="en-US" sz="1600" b="1" dirty="0">
              <a:solidFill>
                <a:srgbClr val="00B050"/>
              </a:solidFill>
              <a:latin typeface="Times New Roman" panose="02020603050405020304" pitchFamily="18" charset="0"/>
              <a:cs typeface="Times New Roman" panose="02020603050405020304" pitchFamily="18" charset="0"/>
            </a:rPr>
            <a:t>MICRO-ORGANISMS</a:t>
          </a:r>
          <a:r>
            <a:rPr lang="en-US" sz="1600" b="1" baseline="0" dirty="0">
              <a:solidFill>
                <a:srgbClr val="00B050"/>
              </a:solidFill>
              <a:latin typeface="Times New Roman" panose="02020603050405020304" pitchFamily="18" charset="0"/>
              <a:cs typeface="Times New Roman" panose="02020603050405020304" pitchFamily="18" charset="0"/>
            </a:rPr>
            <a:t> AS BIORESOURCES IN FOOD PROCESSING</a:t>
          </a:r>
          <a:endParaRPr lang="en-US" sz="1600" b="1" dirty="0">
            <a:solidFill>
              <a:srgbClr val="00B050"/>
            </a:solidFill>
            <a:latin typeface="Times New Roman" panose="02020603050405020304" pitchFamily="18" charset="0"/>
            <a:cs typeface="Times New Roman" panose="02020603050405020304" pitchFamily="18" charset="0"/>
          </a:endParaRPr>
        </a:p>
      </dgm:t>
    </dgm:pt>
    <dgm:pt modelId="{8FBB852D-32B7-4273-9DE3-951F1CFE69EC}" cxnId="{F7608388-5A1F-4FE9-96E5-520EA7B1F725}" type="parTrans">
      <dgm:prSet/>
      <dgm:spPr/>
      <dgm:t>
        <a:bodyPr/>
        <a:lstStyle/>
        <a:p>
          <a:endParaRPr lang="en-US"/>
        </a:p>
      </dgm:t>
    </dgm:pt>
    <dgm:pt modelId="{1A62CB6F-38D7-44F2-AFAB-0C4382E3DA24}" cxnId="{F7608388-5A1F-4FE9-96E5-520EA7B1F725}" type="sibTrans">
      <dgm:prSet/>
      <dgm:spPr/>
      <dgm:t>
        <a:bodyPr/>
        <a:lstStyle/>
        <a:p>
          <a:endParaRPr lang="en-US"/>
        </a:p>
      </dgm:t>
    </dgm:pt>
    <dgm:pt modelId="{C8D880DD-DB15-4C63-8F0A-49C0ADA8300A}">
      <dgm:prSet/>
      <dgm:spPr/>
      <dgm:t>
        <a:bodyPr/>
        <a:lstStyle/>
        <a:p>
          <a:r>
            <a:rPr lang="en-US" dirty="0"/>
            <a:t>UNIT-5</a:t>
          </a:r>
        </a:p>
      </dgm:t>
    </dgm:pt>
    <dgm:pt modelId="{B08560A6-8F92-43B1-B852-48B78C70CEA9}" cxnId="{52F582FD-B5BC-4CDB-A041-BF73A9A662FD}" type="parTrans">
      <dgm:prSet/>
      <dgm:spPr/>
      <dgm:t>
        <a:bodyPr/>
        <a:lstStyle/>
        <a:p>
          <a:endParaRPr lang="en-IN"/>
        </a:p>
      </dgm:t>
    </dgm:pt>
    <dgm:pt modelId="{5CA8F5B1-5966-4ADF-A51B-81EF19499D21}" cxnId="{52F582FD-B5BC-4CDB-A041-BF73A9A662FD}" type="sibTrans">
      <dgm:prSet/>
      <dgm:spPr/>
      <dgm:t>
        <a:bodyPr/>
        <a:lstStyle/>
        <a:p>
          <a:endParaRPr lang="en-IN"/>
        </a:p>
      </dgm:t>
    </dgm:pt>
    <dgm:pt modelId="{5FC34D3A-C8D4-483C-8695-507470E74D50}">
      <dgm:prSet/>
      <dgm:spPr/>
      <dgm:t>
        <a:bodyPr/>
        <a:lstStyle/>
        <a:p>
          <a:r>
            <a:rPr lang="en-US" dirty="0"/>
            <a:t>UNIT-2</a:t>
          </a:r>
        </a:p>
      </dgm:t>
    </dgm:pt>
    <dgm:pt modelId="{1DECF9F5-40C0-4379-BCCE-7BCAAD54807B}" cxnId="{277179CE-E2F5-4733-8D23-9E37CACB7B9E}" type="sibTrans">
      <dgm:prSet/>
      <dgm:spPr/>
      <dgm:t>
        <a:bodyPr/>
        <a:lstStyle/>
        <a:p>
          <a:endParaRPr lang="en-US"/>
        </a:p>
      </dgm:t>
    </dgm:pt>
    <dgm:pt modelId="{9978A89C-C2F1-4241-807C-13619E6D6376}" cxnId="{277179CE-E2F5-4733-8D23-9E37CACB7B9E}" type="parTrans">
      <dgm:prSet/>
      <dgm:spPr/>
      <dgm:t>
        <a:bodyPr/>
        <a:lstStyle/>
        <a:p>
          <a:endParaRPr lang="en-US"/>
        </a:p>
      </dgm:t>
    </dgm:pt>
    <dgm:pt modelId="{0580C383-85A3-425E-A44E-5E7306FF943E}" type="pres">
      <dgm:prSet presAssocID="{08F627ED-A304-4697-8C44-18E45D3D2B1A}" presName="Name0" presStyleCnt="0">
        <dgm:presLayoutVars>
          <dgm:chMax/>
          <dgm:chPref/>
          <dgm:animLvl val="lvl"/>
        </dgm:presLayoutVars>
      </dgm:prSet>
      <dgm:spPr/>
    </dgm:pt>
    <dgm:pt modelId="{78B1F1D9-D4A1-4078-8320-A9F734DAF01D}" type="pres">
      <dgm:prSet presAssocID="{E5E4D699-C3CF-4415-B32C-A18B48AFE2A3}" presName="composite" presStyleCnt="0"/>
      <dgm:spPr/>
    </dgm:pt>
    <dgm:pt modelId="{556899F1-13C2-441E-879C-8B5F26234632}" type="pres">
      <dgm:prSet presAssocID="{E5E4D699-C3CF-4415-B32C-A18B48AFE2A3}" presName="Parent1" presStyleLbl="alignNode1" presStyleIdx="0" presStyleCnt="5" custScaleX="95127">
        <dgm:presLayoutVars>
          <dgm:chMax val="1"/>
          <dgm:chPref val="1"/>
          <dgm:bulletEnabled val="1"/>
        </dgm:presLayoutVars>
      </dgm:prSet>
      <dgm:spPr/>
    </dgm:pt>
    <dgm:pt modelId="{3F8C8DF1-69FF-4267-9807-429FE1F669A4}" type="pres">
      <dgm:prSet presAssocID="{E5E4D699-C3CF-4415-B32C-A18B48AFE2A3}" presName="Childtext1" presStyleLbl="revTx" presStyleIdx="0" presStyleCnt="5">
        <dgm:presLayoutVars>
          <dgm:chMax val="0"/>
          <dgm:chPref val="0"/>
          <dgm:bulletEnabled/>
        </dgm:presLayoutVars>
      </dgm:prSet>
      <dgm:spPr/>
    </dgm:pt>
    <dgm:pt modelId="{7CD542A5-A839-406E-A09D-761397CD34CA}" type="pres">
      <dgm:prSet presAssocID="{E5E4D699-C3CF-4415-B32C-A18B48AFE2A3}" presName="ConnectLine" presStyleLbl="sibTrans1D1" presStyleIdx="0" presStyleCnt="5"/>
      <dgm:spPr>
        <a:noFill/>
        <a:ln w="12700" cap="flat" cmpd="sng" algn="ctr">
          <a:solidFill>
            <a:schemeClr val="accent1">
              <a:hueOff val="0"/>
              <a:satOff val="0"/>
              <a:lumOff val="0"/>
              <a:alphaOff val="0"/>
            </a:schemeClr>
          </a:solidFill>
          <a:prstDash val="dash"/>
        </a:ln>
        <a:effectLst/>
      </dgm:spPr>
    </dgm:pt>
    <dgm:pt modelId="{8EAC9032-35F1-40A2-BA92-FC6DD5F3161F}" type="pres">
      <dgm:prSet presAssocID="{E5E4D699-C3CF-4415-B32C-A18B48AFE2A3}" presName="ConnectLineEnd" presStyleLbl="node1" presStyleIdx="0" presStyleCnt="5"/>
      <dgm:spPr/>
    </dgm:pt>
    <dgm:pt modelId="{CF11A881-B1B6-4E4B-9AB0-2514A9285EBA}" type="pres">
      <dgm:prSet presAssocID="{E5E4D699-C3CF-4415-B32C-A18B48AFE2A3}" presName="EmptyPane" presStyleCnt="0"/>
      <dgm:spPr/>
    </dgm:pt>
    <dgm:pt modelId="{0EDA1889-E3C7-4C7B-AA49-EF34A4D5D342}" type="pres">
      <dgm:prSet presAssocID="{61990FFE-20A5-4112-BACD-16BA28C36EBA}" presName="spaceBetweenRectangles" presStyleLbl="fgAcc1" presStyleIdx="0" presStyleCnt="4"/>
      <dgm:spPr/>
    </dgm:pt>
    <dgm:pt modelId="{AF022427-467C-44D2-B19C-073E877201DB}" type="pres">
      <dgm:prSet presAssocID="{5FC34D3A-C8D4-483C-8695-507470E74D50}" presName="composite" presStyleCnt="0"/>
      <dgm:spPr/>
    </dgm:pt>
    <dgm:pt modelId="{63AECF3B-25CA-476D-B7CA-904B4760CF3F}" type="pres">
      <dgm:prSet presAssocID="{5FC34D3A-C8D4-483C-8695-507470E74D50}" presName="Parent1" presStyleLbl="alignNode1" presStyleIdx="1" presStyleCnt="5">
        <dgm:presLayoutVars>
          <dgm:chMax val="1"/>
          <dgm:chPref val="1"/>
          <dgm:bulletEnabled val="1"/>
        </dgm:presLayoutVars>
      </dgm:prSet>
      <dgm:spPr/>
    </dgm:pt>
    <dgm:pt modelId="{7197D426-886B-449E-A886-FD13F5E0AC97}" type="pres">
      <dgm:prSet presAssocID="{5FC34D3A-C8D4-483C-8695-507470E74D50}" presName="Childtext1" presStyleLbl="revTx" presStyleIdx="1" presStyleCnt="5">
        <dgm:presLayoutVars>
          <dgm:chMax val="0"/>
          <dgm:chPref val="0"/>
          <dgm:bulletEnabled/>
        </dgm:presLayoutVars>
      </dgm:prSet>
      <dgm:spPr/>
    </dgm:pt>
    <dgm:pt modelId="{B9D6C9D4-469A-4107-97AE-8C43EA5CB946}" type="pres">
      <dgm:prSet presAssocID="{5FC34D3A-C8D4-483C-8695-507470E74D50}" presName="ConnectLine" presStyleLbl="sibTrans1D1" presStyleIdx="1" presStyleCnt="5"/>
      <dgm:spPr>
        <a:noFill/>
        <a:ln w="12700" cap="flat" cmpd="sng" algn="ctr">
          <a:solidFill>
            <a:schemeClr val="accent1">
              <a:hueOff val="0"/>
              <a:satOff val="0"/>
              <a:lumOff val="0"/>
              <a:alphaOff val="0"/>
            </a:schemeClr>
          </a:solidFill>
          <a:prstDash val="dash"/>
        </a:ln>
        <a:effectLst/>
      </dgm:spPr>
    </dgm:pt>
    <dgm:pt modelId="{C1BEC2C0-22DD-44C4-AAFC-5C26B7685EF4}" type="pres">
      <dgm:prSet presAssocID="{5FC34D3A-C8D4-483C-8695-507470E74D50}" presName="ConnectLineEnd" presStyleLbl="node1" presStyleIdx="1" presStyleCnt="5"/>
      <dgm:spPr/>
    </dgm:pt>
    <dgm:pt modelId="{AC3D3D7F-40C6-4526-8B59-8E5946ACD3E0}" type="pres">
      <dgm:prSet presAssocID="{5FC34D3A-C8D4-483C-8695-507470E74D50}" presName="EmptyPane" presStyleCnt="0"/>
      <dgm:spPr/>
    </dgm:pt>
    <dgm:pt modelId="{1E3B17F3-BEE3-4918-AC1A-690DF45EE902}" type="pres">
      <dgm:prSet presAssocID="{1DECF9F5-40C0-4379-BCCE-7BCAAD54807B}" presName="spaceBetweenRectangles" presStyleLbl="fgAcc1" presStyleIdx="1" presStyleCnt="4"/>
      <dgm:spPr/>
    </dgm:pt>
    <dgm:pt modelId="{D1770950-AE34-40D9-810A-BC109B39D24D}" type="pres">
      <dgm:prSet presAssocID="{9845D52A-E054-4EB0-A5A3-32AE7DC6D645}" presName="composite" presStyleCnt="0"/>
      <dgm:spPr/>
    </dgm:pt>
    <dgm:pt modelId="{BF256D98-0EB6-41C8-AEED-E83691475757}" type="pres">
      <dgm:prSet presAssocID="{9845D52A-E054-4EB0-A5A3-32AE7DC6D645}" presName="Parent1" presStyleLbl="alignNode1" presStyleIdx="2" presStyleCnt="5">
        <dgm:presLayoutVars>
          <dgm:chMax val="1"/>
          <dgm:chPref val="1"/>
          <dgm:bulletEnabled val="1"/>
        </dgm:presLayoutVars>
      </dgm:prSet>
      <dgm:spPr/>
    </dgm:pt>
    <dgm:pt modelId="{DEDEAEC8-775B-4A0E-BDF8-C0B5BC0821DF}" type="pres">
      <dgm:prSet presAssocID="{9845D52A-E054-4EB0-A5A3-32AE7DC6D645}" presName="Childtext1" presStyleLbl="revTx" presStyleIdx="2" presStyleCnt="5">
        <dgm:presLayoutVars>
          <dgm:chMax val="0"/>
          <dgm:chPref val="0"/>
          <dgm:bulletEnabled/>
        </dgm:presLayoutVars>
      </dgm:prSet>
      <dgm:spPr/>
    </dgm:pt>
    <dgm:pt modelId="{D59E0661-D3C3-4072-9F55-5F1D1C88A7C9}" type="pres">
      <dgm:prSet presAssocID="{9845D52A-E054-4EB0-A5A3-32AE7DC6D645}" presName="ConnectLine" presStyleLbl="sibTrans1D1" presStyleIdx="2" presStyleCnt="5"/>
      <dgm:spPr>
        <a:noFill/>
        <a:ln w="12700" cap="flat" cmpd="sng" algn="ctr">
          <a:solidFill>
            <a:schemeClr val="accent1">
              <a:hueOff val="0"/>
              <a:satOff val="0"/>
              <a:lumOff val="0"/>
              <a:alphaOff val="0"/>
            </a:schemeClr>
          </a:solidFill>
          <a:prstDash val="dash"/>
        </a:ln>
        <a:effectLst/>
      </dgm:spPr>
    </dgm:pt>
    <dgm:pt modelId="{4A753F44-E78B-4293-B0C7-6430408A43FA}" type="pres">
      <dgm:prSet presAssocID="{9845D52A-E054-4EB0-A5A3-32AE7DC6D645}" presName="ConnectLineEnd" presStyleLbl="node1" presStyleIdx="2" presStyleCnt="5"/>
      <dgm:spPr/>
    </dgm:pt>
    <dgm:pt modelId="{40AE410E-3FB3-4E51-8DE0-EDECFB7DA049}" type="pres">
      <dgm:prSet presAssocID="{9845D52A-E054-4EB0-A5A3-32AE7DC6D645}" presName="EmptyPane" presStyleCnt="0"/>
      <dgm:spPr/>
    </dgm:pt>
    <dgm:pt modelId="{601495B8-8CCC-4CA7-9BCE-B7441480B866}" type="pres">
      <dgm:prSet presAssocID="{796364FD-7651-493A-AEE5-8DD45DF8EEAC}" presName="spaceBetweenRectangles" presStyleLbl="fgAcc1" presStyleIdx="2" presStyleCnt="4"/>
      <dgm:spPr/>
    </dgm:pt>
    <dgm:pt modelId="{5B34DA1A-FC3A-4252-92D3-378DC0EC0FE5}" type="pres">
      <dgm:prSet presAssocID="{9AC77E87-FC4D-4F04-889B-73358514DC0D}" presName="composite" presStyleCnt="0"/>
      <dgm:spPr/>
    </dgm:pt>
    <dgm:pt modelId="{2167599F-F719-471E-A82D-5E79BEF908F2}" type="pres">
      <dgm:prSet presAssocID="{9AC77E87-FC4D-4F04-889B-73358514DC0D}" presName="Parent1" presStyleLbl="alignNode1" presStyleIdx="3" presStyleCnt="5">
        <dgm:presLayoutVars>
          <dgm:chMax val="1"/>
          <dgm:chPref val="1"/>
          <dgm:bulletEnabled val="1"/>
        </dgm:presLayoutVars>
      </dgm:prSet>
      <dgm:spPr/>
    </dgm:pt>
    <dgm:pt modelId="{BFDCC47A-3FE9-44B5-9256-8406C22486BA}" type="pres">
      <dgm:prSet presAssocID="{9AC77E87-FC4D-4F04-889B-73358514DC0D}" presName="Childtext1" presStyleLbl="revTx" presStyleIdx="3" presStyleCnt="5">
        <dgm:presLayoutVars>
          <dgm:chMax val="0"/>
          <dgm:chPref val="0"/>
          <dgm:bulletEnabled/>
        </dgm:presLayoutVars>
      </dgm:prSet>
      <dgm:spPr/>
    </dgm:pt>
    <dgm:pt modelId="{DF12EC0F-ABC1-486B-A916-C06438CBEF0F}" type="pres">
      <dgm:prSet presAssocID="{9AC77E87-FC4D-4F04-889B-73358514DC0D}" presName="ConnectLine" presStyleLbl="sibTrans1D1" presStyleIdx="3" presStyleCnt="5"/>
      <dgm:spPr>
        <a:noFill/>
        <a:ln w="12700" cap="flat" cmpd="sng" algn="ctr">
          <a:solidFill>
            <a:schemeClr val="accent1">
              <a:hueOff val="0"/>
              <a:satOff val="0"/>
              <a:lumOff val="0"/>
              <a:alphaOff val="0"/>
            </a:schemeClr>
          </a:solidFill>
          <a:prstDash val="dash"/>
        </a:ln>
        <a:effectLst/>
      </dgm:spPr>
    </dgm:pt>
    <dgm:pt modelId="{140BD0F3-FA93-4CE5-A91C-40B9CBAA8403}" type="pres">
      <dgm:prSet presAssocID="{9AC77E87-FC4D-4F04-889B-73358514DC0D}" presName="ConnectLineEnd" presStyleLbl="node1" presStyleIdx="3" presStyleCnt="5"/>
      <dgm:spPr/>
    </dgm:pt>
    <dgm:pt modelId="{D3810F1D-4B00-48FE-B4C9-510F3F52C1C3}" type="pres">
      <dgm:prSet presAssocID="{9AC77E87-FC4D-4F04-889B-73358514DC0D}" presName="EmptyPane" presStyleCnt="0"/>
      <dgm:spPr/>
    </dgm:pt>
    <dgm:pt modelId="{507156A1-4035-4ADF-BD15-03F42806D0A0}" type="pres">
      <dgm:prSet presAssocID="{3A77AB9A-DF29-465E-A0A5-D4FA3D0C537F}" presName="spaceBetweenRectangles" presStyleLbl="fgAcc1" presStyleIdx="3" presStyleCnt="4"/>
      <dgm:spPr/>
    </dgm:pt>
    <dgm:pt modelId="{D3EA1CE1-5AB0-4E01-A537-4C450888C2EC}" type="pres">
      <dgm:prSet presAssocID="{C8D880DD-DB15-4C63-8F0A-49C0ADA8300A}" presName="composite" presStyleCnt="0"/>
      <dgm:spPr/>
    </dgm:pt>
    <dgm:pt modelId="{3FC6DEF9-73C9-4F70-9DB8-FFA094554577}" type="pres">
      <dgm:prSet presAssocID="{C8D880DD-DB15-4C63-8F0A-49C0ADA8300A}" presName="Parent1" presStyleLbl="alignNode1" presStyleIdx="4" presStyleCnt="5">
        <dgm:presLayoutVars>
          <dgm:chMax val="1"/>
          <dgm:chPref val="1"/>
          <dgm:bulletEnabled val="1"/>
        </dgm:presLayoutVars>
      </dgm:prSet>
      <dgm:spPr/>
    </dgm:pt>
    <dgm:pt modelId="{44B07269-48AE-4C17-8964-86FFA8DB2DB4}" type="pres">
      <dgm:prSet presAssocID="{C8D880DD-DB15-4C63-8F0A-49C0ADA8300A}" presName="Childtext1" presStyleLbl="revTx" presStyleIdx="4" presStyleCnt="5">
        <dgm:presLayoutVars>
          <dgm:chMax val="0"/>
          <dgm:chPref val="0"/>
          <dgm:bulletEnabled/>
        </dgm:presLayoutVars>
      </dgm:prSet>
      <dgm:spPr/>
    </dgm:pt>
    <dgm:pt modelId="{8BF1C3D4-AF55-4F80-B3DC-77A671F5A1B2}" type="pres">
      <dgm:prSet presAssocID="{C8D880DD-DB15-4C63-8F0A-49C0ADA8300A}" presName="ConnectLine" presStyleLbl="sibTrans1D1" presStyleIdx="4" presStyleCnt="5"/>
      <dgm:spPr>
        <a:noFill/>
        <a:ln w="12700" cap="flat" cmpd="sng" algn="ctr">
          <a:solidFill>
            <a:schemeClr val="accent1">
              <a:hueOff val="0"/>
              <a:satOff val="0"/>
              <a:lumOff val="0"/>
              <a:alphaOff val="0"/>
            </a:schemeClr>
          </a:solidFill>
          <a:prstDash val="dash"/>
        </a:ln>
        <a:effectLst/>
      </dgm:spPr>
    </dgm:pt>
    <dgm:pt modelId="{DED6FF04-1844-4FEF-990A-5D8336374849}" type="pres">
      <dgm:prSet presAssocID="{C8D880DD-DB15-4C63-8F0A-49C0ADA8300A}" presName="ConnectLineEnd" presStyleLbl="node1" presStyleIdx="4" presStyleCnt="5"/>
      <dgm:spPr/>
    </dgm:pt>
    <dgm:pt modelId="{7E64A642-3CD8-4389-B523-CF427F1BB83A}" type="pres">
      <dgm:prSet presAssocID="{C8D880DD-DB15-4C63-8F0A-49C0ADA8300A}" presName="EmptyPane" presStyleCnt="0"/>
      <dgm:spPr/>
    </dgm:pt>
  </dgm:ptLst>
  <dgm:cxnLst>
    <dgm:cxn modelId="{82C2E40D-9BC0-4ADA-915E-708000D2737D}" srcId="{E5E4D699-C3CF-4415-B32C-A18B48AFE2A3}" destId="{9DB38719-EEF9-4638-91CE-8E8C646CC524}" srcOrd="0" destOrd="0" parTransId="{2D70C797-29DD-498F-9D71-4F6A2362408D}" sibTransId="{B8EFC625-D79E-4B16-A077-46ABEB1913DC}"/>
    <dgm:cxn modelId="{6E1E710E-5FCE-4A3A-BCC2-57EE88D2B611}" type="presOf" srcId="{9845D52A-E054-4EB0-A5A3-32AE7DC6D645}" destId="{BF256D98-0EB6-41C8-AEED-E83691475757}" srcOrd="0" destOrd="0" presId="urn:microsoft.com/office/officeart/2016/7/layout/HexagonTimeline"/>
    <dgm:cxn modelId="{B04C6215-C46D-4282-963F-02A26E25C8AB}" srcId="{08F627ED-A304-4697-8C44-18E45D3D2B1A}" destId="{9845D52A-E054-4EB0-A5A3-32AE7DC6D645}" srcOrd="2" destOrd="0" parTransId="{952EE001-86C3-4022-96EE-ABDB540B8A78}" sibTransId="{796364FD-7651-493A-AEE5-8DD45DF8EEAC}"/>
    <dgm:cxn modelId="{0BBE1328-2BDE-48E8-8607-729E9AD5CC15}" type="presOf" srcId="{9DB38719-EEF9-4638-91CE-8E8C646CC524}" destId="{3F8C8DF1-69FF-4267-9807-429FE1F669A4}" srcOrd="0" destOrd="0" presId="urn:microsoft.com/office/officeart/2016/7/layout/HexagonTimeline"/>
    <dgm:cxn modelId="{BD204A29-3AE9-4D43-8D20-E6691DA3D10E}" type="presOf" srcId="{566C4A8F-CE66-4FF5-AF11-6C385F74A275}" destId="{DEDEAEC8-775B-4A0E-BDF8-C0B5BC0821DF}" srcOrd="0" destOrd="0" presId="urn:microsoft.com/office/officeart/2016/7/layout/HexagonTimeline"/>
    <dgm:cxn modelId="{C5D8602B-517E-43E4-BD3A-FC1FECDD1246}" type="presOf" srcId="{08F627ED-A304-4697-8C44-18E45D3D2B1A}" destId="{0580C383-85A3-425E-A44E-5E7306FF943E}" srcOrd="0" destOrd="0" presId="urn:microsoft.com/office/officeart/2016/7/layout/HexagonTimeline"/>
    <dgm:cxn modelId="{D1B05F34-6CF9-47EE-B1E8-2FA8D89D6BA0}" type="presOf" srcId="{C8D880DD-DB15-4C63-8F0A-49C0ADA8300A}" destId="{3FC6DEF9-73C9-4F70-9DB8-FFA094554577}" srcOrd="0" destOrd="0" presId="urn:microsoft.com/office/officeart/2016/7/layout/HexagonTimeline"/>
    <dgm:cxn modelId="{66E8CE3C-459F-4648-B4D7-5039298A0E92}" srcId="{9845D52A-E054-4EB0-A5A3-32AE7DC6D645}" destId="{566C4A8F-CE66-4FF5-AF11-6C385F74A275}" srcOrd="0" destOrd="0" parTransId="{375C5A5E-5F04-4FE8-98F8-795867C18A18}" sibTransId="{E74B8A5E-78D9-4E5B-86E1-203DE271581F}"/>
    <dgm:cxn modelId="{6D67163F-4880-4E0E-B95A-F0DDE2AB3673}" type="presOf" srcId="{C2F0E5C9-2943-4A9B-872F-ECF6B159E9F4}" destId="{BFDCC47A-3FE9-44B5-9256-8406C22486BA}" srcOrd="0" destOrd="0" presId="urn:microsoft.com/office/officeart/2016/7/layout/HexagonTimeline"/>
    <dgm:cxn modelId="{04774158-8FAB-47B4-A2EE-D3D3A7E958BE}" srcId="{08F627ED-A304-4697-8C44-18E45D3D2B1A}" destId="{9AC77E87-FC4D-4F04-889B-73358514DC0D}" srcOrd="3" destOrd="0" parTransId="{B29F90F6-921F-42B9-A496-5D121F61821E}" sibTransId="{3A77AB9A-DF29-465E-A0A5-D4FA3D0C537F}"/>
    <dgm:cxn modelId="{FF79A57F-A2E9-483E-AD10-5F90BB6D9BFF}" type="presOf" srcId="{5FC34D3A-C8D4-483C-8695-507470E74D50}" destId="{63AECF3B-25CA-476D-B7CA-904B4760CF3F}" srcOrd="0" destOrd="0" presId="urn:microsoft.com/office/officeart/2016/7/layout/HexagonTimeline"/>
    <dgm:cxn modelId="{FB0FA082-3950-4822-951F-05A1A9548F18}" srcId="{5FC34D3A-C8D4-483C-8695-507470E74D50}" destId="{C057D6ED-8F49-42DC-B8A7-C07F68F0F734}" srcOrd="0" destOrd="0" parTransId="{131D11D9-3030-4E3B-8F84-0108E6497B2A}" sibTransId="{6E885013-4246-43E1-A818-2251A99C8FD2}"/>
    <dgm:cxn modelId="{F7608388-5A1F-4FE9-96E5-520EA7B1F725}" srcId="{9AC77E87-FC4D-4F04-889B-73358514DC0D}" destId="{C2F0E5C9-2943-4A9B-872F-ECF6B159E9F4}" srcOrd="0" destOrd="0" parTransId="{8FBB852D-32B7-4273-9DE3-951F1CFE69EC}" sibTransId="{1A62CB6F-38D7-44F2-AFAB-0C4382E3DA24}"/>
    <dgm:cxn modelId="{A6BB1BBC-671E-4B35-937E-DD6E947B3158}" type="presOf" srcId="{C057D6ED-8F49-42DC-B8A7-C07F68F0F734}" destId="{7197D426-886B-449E-A886-FD13F5E0AC97}" srcOrd="0" destOrd="0" presId="urn:microsoft.com/office/officeart/2016/7/layout/HexagonTimeline"/>
    <dgm:cxn modelId="{EBF452CA-3471-43AB-ACE9-A8D1E3C66270}" type="presOf" srcId="{E5E4D699-C3CF-4415-B32C-A18B48AFE2A3}" destId="{556899F1-13C2-441E-879C-8B5F26234632}" srcOrd="0" destOrd="0" presId="urn:microsoft.com/office/officeart/2016/7/layout/HexagonTimeline"/>
    <dgm:cxn modelId="{277179CE-E2F5-4733-8D23-9E37CACB7B9E}" srcId="{08F627ED-A304-4697-8C44-18E45D3D2B1A}" destId="{5FC34D3A-C8D4-483C-8695-507470E74D50}" srcOrd="1" destOrd="0" parTransId="{9978A89C-C2F1-4241-807C-13619E6D6376}" sibTransId="{1DECF9F5-40C0-4379-BCCE-7BCAAD54807B}"/>
    <dgm:cxn modelId="{D83265D3-E692-4137-90D3-748CD191DC94}" type="presOf" srcId="{9AC77E87-FC4D-4F04-889B-73358514DC0D}" destId="{2167599F-F719-471E-A82D-5E79BEF908F2}" srcOrd="0" destOrd="0" presId="urn:microsoft.com/office/officeart/2016/7/layout/HexagonTimeline"/>
    <dgm:cxn modelId="{A2DF84EA-DA42-4F03-BD6F-8E8D9966CB10}" srcId="{08F627ED-A304-4697-8C44-18E45D3D2B1A}" destId="{E5E4D699-C3CF-4415-B32C-A18B48AFE2A3}" srcOrd="0" destOrd="0" parTransId="{C7C70553-EB1A-4554-849D-8153CC4AFCEB}" sibTransId="{61990FFE-20A5-4112-BACD-16BA28C36EBA}"/>
    <dgm:cxn modelId="{52F582FD-B5BC-4CDB-A041-BF73A9A662FD}" srcId="{08F627ED-A304-4697-8C44-18E45D3D2B1A}" destId="{C8D880DD-DB15-4C63-8F0A-49C0ADA8300A}" srcOrd="4" destOrd="0" parTransId="{B08560A6-8F92-43B1-B852-48B78C70CEA9}" sibTransId="{5CA8F5B1-5966-4ADF-A51B-81EF19499D21}"/>
    <dgm:cxn modelId="{F6B66A9F-F428-4AD7-99F8-E293C148ADA4}" type="presParOf" srcId="{0580C383-85A3-425E-A44E-5E7306FF943E}" destId="{78B1F1D9-D4A1-4078-8320-A9F734DAF01D}" srcOrd="0" destOrd="0" presId="urn:microsoft.com/office/officeart/2016/7/layout/HexagonTimeline"/>
    <dgm:cxn modelId="{F8D9346E-E7B0-4A3E-A3E5-66D91A5BB4EF}" type="presParOf" srcId="{78B1F1D9-D4A1-4078-8320-A9F734DAF01D}" destId="{556899F1-13C2-441E-879C-8B5F26234632}" srcOrd="0" destOrd="0" presId="urn:microsoft.com/office/officeart/2016/7/layout/HexagonTimeline"/>
    <dgm:cxn modelId="{1F4BFCED-49A0-470B-807C-94766C1A6E88}" type="presParOf" srcId="{78B1F1D9-D4A1-4078-8320-A9F734DAF01D}" destId="{3F8C8DF1-69FF-4267-9807-429FE1F669A4}" srcOrd="1" destOrd="0" presId="urn:microsoft.com/office/officeart/2016/7/layout/HexagonTimeline"/>
    <dgm:cxn modelId="{453F1C98-FCC0-488D-9610-0BEFFADC7BBD}" type="presParOf" srcId="{78B1F1D9-D4A1-4078-8320-A9F734DAF01D}" destId="{7CD542A5-A839-406E-A09D-761397CD34CA}" srcOrd="2" destOrd="0" presId="urn:microsoft.com/office/officeart/2016/7/layout/HexagonTimeline"/>
    <dgm:cxn modelId="{1D60F2B8-EC42-4898-9347-2E9FEA726633}" type="presParOf" srcId="{78B1F1D9-D4A1-4078-8320-A9F734DAF01D}" destId="{8EAC9032-35F1-40A2-BA92-FC6DD5F3161F}" srcOrd="3" destOrd="0" presId="urn:microsoft.com/office/officeart/2016/7/layout/HexagonTimeline"/>
    <dgm:cxn modelId="{0C4C8501-E8D0-4411-8A38-A7BBFDB0E499}" type="presParOf" srcId="{78B1F1D9-D4A1-4078-8320-A9F734DAF01D}" destId="{CF11A881-B1B6-4E4B-9AB0-2514A9285EBA}" srcOrd="4" destOrd="0" presId="urn:microsoft.com/office/officeart/2016/7/layout/HexagonTimeline"/>
    <dgm:cxn modelId="{1070EAB3-C0F2-4158-9934-A96BE7D30CD9}" type="presParOf" srcId="{0580C383-85A3-425E-A44E-5E7306FF943E}" destId="{0EDA1889-E3C7-4C7B-AA49-EF34A4D5D342}" srcOrd="1" destOrd="0" presId="urn:microsoft.com/office/officeart/2016/7/layout/HexagonTimeline"/>
    <dgm:cxn modelId="{FFEB116A-0DE3-4720-BD99-8ABC77BD1C02}" type="presParOf" srcId="{0580C383-85A3-425E-A44E-5E7306FF943E}" destId="{AF022427-467C-44D2-B19C-073E877201DB}" srcOrd="2" destOrd="0" presId="urn:microsoft.com/office/officeart/2016/7/layout/HexagonTimeline"/>
    <dgm:cxn modelId="{9EF28E46-6E27-4C18-BDF8-0BFCC94FA57E}" type="presParOf" srcId="{AF022427-467C-44D2-B19C-073E877201DB}" destId="{63AECF3B-25CA-476D-B7CA-904B4760CF3F}" srcOrd="0" destOrd="0" presId="urn:microsoft.com/office/officeart/2016/7/layout/HexagonTimeline"/>
    <dgm:cxn modelId="{E6ED1BB3-E46F-42D9-9458-24DED11FEC07}" type="presParOf" srcId="{AF022427-467C-44D2-B19C-073E877201DB}" destId="{7197D426-886B-449E-A886-FD13F5E0AC97}" srcOrd="1" destOrd="0" presId="urn:microsoft.com/office/officeart/2016/7/layout/HexagonTimeline"/>
    <dgm:cxn modelId="{FECFBD0C-B248-4FB1-86E5-D192B987C2F5}" type="presParOf" srcId="{AF022427-467C-44D2-B19C-073E877201DB}" destId="{B9D6C9D4-469A-4107-97AE-8C43EA5CB946}" srcOrd="2" destOrd="0" presId="urn:microsoft.com/office/officeart/2016/7/layout/HexagonTimeline"/>
    <dgm:cxn modelId="{B645B247-C944-4B53-A533-FC70B88844CA}" type="presParOf" srcId="{AF022427-467C-44D2-B19C-073E877201DB}" destId="{C1BEC2C0-22DD-44C4-AAFC-5C26B7685EF4}" srcOrd="3" destOrd="0" presId="urn:microsoft.com/office/officeart/2016/7/layout/HexagonTimeline"/>
    <dgm:cxn modelId="{EFEB0104-9BE6-4BE6-8CA4-080E4EC1D796}" type="presParOf" srcId="{AF022427-467C-44D2-B19C-073E877201DB}" destId="{AC3D3D7F-40C6-4526-8B59-8E5946ACD3E0}" srcOrd="4" destOrd="0" presId="urn:microsoft.com/office/officeart/2016/7/layout/HexagonTimeline"/>
    <dgm:cxn modelId="{30813E9F-92FE-457F-A798-34AED8C14747}" type="presParOf" srcId="{0580C383-85A3-425E-A44E-5E7306FF943E}" destId="{1E3B17F3-BEE3-4918-AC1A-690DF45EE902}" srcOrd="3" destOrd="0" presId="urn:microsoft.com/office/officeart/2016/7/layout/HexagonTimeline"/>
    <dgm:cxn modelId="{BFE8FC82-748F-4007-B16A-8ADD470E5CE8}" type="presParOf" srcId="{0580C383-85A3-425E-A44E-5E7306FF943E}" destId="{D1770950-AE34-40D9-810A-BC109B39D24D}" srcOrd="4" destOrd="0" presId="urn:microsoft.com/office/officeart/2016/7/layout/HexagonTimeline"/>
    <dgm:cxn modelId="{DFBD7509-815F-4FB8-A809-02375B172794}" type="presParOf" srcId="{D1770950-AE34-40D9-810A-BC109B39D24D}" destId="{BF256D98-0EB6-41C8-AEED-E83691475757}" srcOrd="0" destOrd="0" presId="urn:microsoft.com/office/officeart/2016/7/layout/HexagonTimeline"/>
    <dgm:cxn modelId="{0C3DD67A-9FDC-4E90-B290-3282E9CF1422}" type="presParOf" srcId="{D1770950-AE34-40D9-810A-BC109B39D24D}" destId="{DEDEAEC8-775B-4A0E-BDF8-C0B5BC0821DF}" srcOrd="1" destOrd="0" presId="urn:microsoft.com/office/officeart/2016/7/layout/HexagonTimeline"/>
    <dgm:cxn modelId="{DE943765-9F2B-414A-B8D6-82E9446F1B9C}" type="presParOf" srcId="{D1770950-AE34-40D9-810A-BC109B39D24D}" destId="{D59E0661-D3C3-4072-9F55-5F1D1C88A7C9}" srcOrd="2" destOrd="0" presId="urn:microsoft.com/office/officeart/2016/7/layout/HexagonTimeline"/>
    <dgm:cxn modelId="{8BCF504B-2DB1-409E-91C5-1930DC978596}" type="presParOf" srcId="{D1770950-AE34-40D9-810A-BC109B39D24D}" destId="{4A753F44-E78B-4293-B0C7-6430408A43FA}" srcOrd="3" destOrd="0" presId="urn:microsoft.com/office/officeart/2016/7/layout/HexagonTimeline"/>
    <dgm:cxn modelId="{D5E0E930-6D1D-4CA3-9410-1B7166E1ECE6}" type="presParOf" srcId="{D1770950-AE34-40D9-810A-BC109B39D24D}" destId="{40AE410E-3FB3-4E51-8DE0-EDECFB7DA049}" srcOrd="4" destOrd="0" presId="urn:microsoft.com/office/officeart/2016/7/layout/HexagonTimeline"/>
    <dgm:cxn modelId="{91F94770-C15E-4938-B10F-2A7CBA135758}" type="presParOf" srcId="{0580C383-85A3-425E-A44E-5E7306FF943E}" destId="{601495B8-8CCC-4CA7-9BCE-B7441480B866}" srcOrd="5" destOrd="0" presId="urn:microsoft.com/office/officeart/2016/7/layout/HexagonTimeline"/>
    <dgm:cxn modelId="{D2F630C4-800F-4F2C-96C2-5FAC8C3DDA3F}" type="presParOf" srcId="{0580C383-85A3-425E-A44E-5E7306FF943E}" destId="{5B34DA1A-FC3A-4252-92D3-378DC0EC0FE5}" srcOrd="6" destOrd="0" presId="urn:microsoft.com/office/officeart/2016/7/layout/HexagonTimeline"/>
    <dgm:cxn modelId="{42E56619-0899-4F93-AA04-6B89D6E75EE2}" type="presParOf" srcId="{5B34DA1A-FC3A-4252-92D3-378DC0EC0FE5}" destId="{2167599F-F719-471E-A82D-5E79BEF908F2}" srcOrd="0" destOrd="0" presId="urn:microsoft.com/office/officeart/2016/7/layout/HexagonTimeline"/>
    <dgm:cxn modelId="{CC8BB429-1C1D-41D0-9C32-118F0D311091}" type="presParOf" srcId="{5B34DA1A-FC3A-4252-92D3-378DC0EC0FE5}" destId="{BFDCC47A-3FE9-44B5-9256-8406C22486BA}" srcOrd="1" destOrd="0" presId="urn:microsoft.com/office/officeart/2016/7/layout/HexagonTimeline"/>
    <dgm:cxn modelId="{4363C672-AA2C-4885-821C-BF5619A95076}" type="presParOf" srcId="{5B34DA1A-FC3A-4252-92D3-378DC0EC0FE5}" destId="{DF12EC0F-ABC1-486B-A916-C06438CBEF0F}" srcOrd="2" destOrd="0" presId="urn:microsoft.com/office/officeart/2016/7/layout/HexagonTimeline"/>
    <dgm:cxn modelId="{F95F8B9A-6966-4FC1-9D25-C6B1B1EDE017}" type="presParOf" srcId="{5B34DA1A-FC3A-4252-92D3-378DC0EC0FE5}" destId="{140BD0F3-FA93-4CE5-A91C-40B9CBAA8403}" srcOrd="3" destOrd="0" presId="urn:microsoft.com/office/officeart/2016/7/layout/HexagonTimeline"/>
    <dgm:cxn modelId="{C6E7CA53-3FC8-438D-A502-77876C4B69E0}" type="presParOf" srcId="{5B34DA1A-FC3A-4252-92D3-378DC0EC0FE5}" destId="{D3810F1D-4B00-48FE-B4C9-510F3F52C1C3}" srcOrd="4" destOrd="0" presId="urn:microsoft.com/office/officeart/2016/7/layout/HexagonTimeline"/>
    <dgm:cxn modelId="{811F1BF8-5930-4BC6-8A46-30B0B4FE12BC}" type="presParOf" srcId="{0580C383-85A3-425E-A44E-5E7306FF943E}" destId="{507156A1-4035-4ADF-BD15-03F42806D0A0}" srcOrd="7" destOrd="0" presId="urn:microsoft.com/office/officeart/2016/7/layout/HexagonTimeline"/>
    <dgm:cxn modelId="{CA792E74-3344-40CE-BAFF-1038E6DB2A43}" type="presParOf" srcId="{0580C383-85A3-425E-A44E-5E7306FF943E}" destId="{D3EA1CE1-5AB0-4E01-A537-4C450888C2EC}" srcOrd="8" destOrd="0" presId="urn:microsoft.com/office/officeart/2016/7/layout/HexagonTimeline"/>
    <dgm:cxn modelId="{98248815-395E-4057-BC75-6368A15AED62}" type="presParOf" srcId="{D3EA1CE1-5AB0-4E01-A537-4C450888C2EC}" destId="{3FC6DEF9-73C9-4F70-9DB8-FFA094554577}" srcOrd="0" destOrd="0" presId="urn:microsoft.com/office/officeart/2016/7/layout/HexagonTimeline"/>
    <dgm:cxn modelId="{B223B3C4-7F24-442D-B8A2-5A92E643D192}" type="presParOf" srcId="{D3EA1CE1-5AB0-4E01-A537-4C450888C2EC}" destId="{44B07269-48AE-4C17-8964-86FFA8DB2DB4}" srcOrd="1" destOrd="0" presId="urn:microsoft.com/office/officeart/2016/7/layout/HexagonTimeline"/>
    <dgm:cxn modelId="{148BD947-366A-4A7F-B4E3-8FD7550FFCD1}" type="presParOf" srcId="{D3EA1CE1-5AB0-4E01-A537-4C450888C2EC}" destId="{8BF1C3D4-AF55-4F80-B3DC-77A671F5A1B2}" srcOrd="2" destOrd="0" presId="urn:microsoft.com/office/officeart/2016/7/layout/HexagonTimeline"/>
    <dgm:cxn modelId="{36D92359-5435-4E0C-9F18-E990167DEA65}" type="presParOf" srcId="{D3EA1CE1-5AB0-4E01-A537-4C450888C2EC}" destId="{DED6FF04-1844-4FEF-990A-5D8336374849}" srcOrd="3" destOrd="0" presId="urn:microsoft.com/office/officeart/2016/7/layout/HexagonTimeline"/>
    <dgm:cxn modelId="{E225E3AF-5531-44CC-95D7-D1DBBAB63B78}" type="presParOf" srcId="{D3EA1CE1-5AB0-4E01-A537-4C450888C2EC}" destId="{7E64A642-3CD8-4389-B523-CF427F1BB83A}" srcOrd="4" destOrd="0" presId="urn:microsoft.com/office/officeart/2016/7/layout/HexagonTimeline"/>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55D8D6-A0A3-4CC3-8F61-0D8FF100EEE8}" type="doc">
      <dgm:prSet loTypeId="cycle" loCatId="cycle" qsTypeId="urn:microsoft.com/office/officeart/2005/8/quickstyle/simple1" qsCatId="simple" csTypeId="urn:microsoft.com/office/officeart/2005/8/colors/accent1_4" csCatId="accent1" phldr="1"/>
      <dgm:spPr/>
      <dgm:t>
        <a:bodyPr/>
        <a:lstStyle/>
        <a:p>
          <a:endParaRPr lang="en-IN"/>
        </a:p>
      </dgm:t>
    </dgm:pt>
    <dgm:pt modelId="{FC229C20-93E2-4DDE-880B-02EF52A53257}">
      <dgm:prSet phldrT="[Text]" custT="1"/>
      <dgm:spPr>
        <a:solidFill>
          <a:srgbClr val="A94231"/>
        </a:solidFill>
      </dgm:spPr>
      <dgm:t>
        <a:bodyPr/>
        <a:lstStyle/>
        <a:p>
          <a:r>
            <a:rPr lang="en-US" sz="1800" dirty="0">
              <a:latin typeface="Times New Roman" panose="02020603050405020304" pitchFamily="18" charset="0"/>
              <a:cs typeface="Times New Roman" panose="02020603050405020304" pitchFamily="18" charset="0"/>
            </a:rPr>
            <a:t>Types of bioresources</a:t>
          </a:r>
          <a:endParaRPr lang="en-IN" sz="1800" dirty="0">
            <a:latin typeface="Times New Roman" panose="02020603050405020304" pitchFamily="18" charset="0"/>
            <a:cs typeface="Times New Roman" panose="02020603050405020304" pitchFamily="18" charset="0"/>
          </a:endParaRPr>
        </a:p>
      </dgm:t>
    </dgm:pt>
    <dgm:pt modelId="{C2EEE4E3-B8F0-47AA-BCC2-5B26AE499619}" cxnId="{FAD4EF10-6E7E-4BC2-B756-56F7F4D917DE}" type="parTrans">
      <dgm:prSet/>
      <dgm:spPr/>
      <dgm:t>
        <a:bodyPr/>
        <a:lstStyle/>
        <a:p>
          <a:endParaRPr lang="en-IN"/>
        </a:p>
      </dgm:t>
    </dgm:pt>
    <dgm:pt modelId="{91F21494-ACBD-49B3-929A-F76499C44FFF}" cxnId="{FAD4EF10-6E7E-4BC2-B756-56F7F4D917DE}" type="sibTrans">
      <dgm:prSet/>
      <dgm:spPr/>
      <dgm:t>
        <a:bodyPr/>
        <a:lstStyle/>
        <a:p>
          <a:endParaRPr lang="en-IN"/>
        </a:p>
      </dgm:t>
    </dgm:pt>
    <dgm:pt modelId="{A7AE60D1-2BDD-4609-98F2-750DEF5562ED}">
      <dgm:prSet phldrT="[Text]" phldr="0" custT="1"/>
      <dgm:spPr>
        <a:solidFill>
          <a:srgbClr val="002060"/>
        </a:solidFill>
      </dgm:spPr>
      <dgm:t>
        <a:bodyPr vert="horz" wrap="square"/>
        <a:p>
          <a:pPr>
            <a:lnSpc>
              <a:spcPct val="100000"/>
            </a:lnSpc>
            <a:spcBef>
              <a:spcPct val="0"/>
            </a:spcBef>
            <a:spcAft>
              <a:spcPct val="35000"/>
            </a:spcAft>
          </a:pPr>
          <a:r>
            <a:rPr lang="en-US" sz="1200" dirty="0">
              <a:latin typeface="Times New Roman" panose="02020603050405020304" pitchFamily="18" charset="0"/>
              <a:cs typeface="Times New Roman" panose="02020603050405020304" pitchFamily="18" charset="0"/>
            </a:rPr>
            <a:t>Primary bioresources</a:t>
          </a:r>
          <a:r>
            <a:rPr lang="en-IN" sz="1200" dirty="0">
              <a:latin typeface="Times New Roman" panose="02020603050405020304" pitchFamily="18" charset="0"/>
              <a:cs typeface="Times New Roman" panose="02020603050405020304" pitchFamily="18" charset="0"/>
            </a:rPr>
            <a:t/>
          </a:r>
          <a:endParaRPr lang="en-IN" sz="1200" dirty="0">
            <a:latin typeface="Times New Roman" panose="02020603050405020304" pitchFamily="18" charset="0"/>
            <a:cs typeface="Times New Roman" panose="02020603050405020304" pitchFamily="18" charset="0"/>
          </a:endParaRPr>
        </a:p>
      </dgm:t>
    </dgm:pt>
    <dgm:pt modelId="{B0C92A9B-DE2F-4DEF-B697-8A444A7F0B08}" cxnId="{E790B4F0-F93E-4164-8DEA-9F38D619161B}" type="parTrans">
      <dgm:prSet/>
      <dgm:spPr/>
      <dgm:t>
        <a:bodyPr/>
        <a:lstStyle/>
        <a:p>
          <a:endParaRPr lang="en-IN"/>
        </a:p>
      </dgm:t>
    </dgm:pt>
    <dgm:pt modelId="{CC5118A5-8A0B-40A2-B8A8-F2427B029467}" cxnId="{E790B4F0-F93E-4164-8DEA-9F38D619161B}" type="sibTrans">
      <dgm:prSet/>
      <dgm:spPr/>
      <dgm:t>
        <a:bodyPr/>
        <a:lstStyle/>
        <a:p>
          <a:endParaRPr lang="en-IN"/>
        </a:p>
      </dgm:t>
    </dgm:pt>
    <dgm:pt modelId="{590CC5A9-BC76-416B-9AF5-E93B4AD79849}">
      <dgm:prSet phldrT="[Text]" phldr="0" custT="1"/>
      <dgm:spPr>
        <a:solidFill>
          <a:srgbClr val="73134A"/>
        </a:solidFill>
      </dgm:spPr>
      <dgm:t>
        <a:bodyPr vert="horz" wrap="square"/>
        <a:p>
          <a:pPr>
            <a:lnSpc>
              <a:spcPct val="100000"/>
            </a:lnSpc>
            <a:spcBef>
              <a:spcPct val="0"/>
            </a:spcBef>
            <a:spcAft>
              <a:spcPct val="35000"/>
            </a:spcAft>
          </a:pPr>
          <a:r>
            <a:rPr lang="en-US" sz="1200" dirty="0">
              <a:latin typeface="Times New Roman" panose="02020603050405020304" pitchFamily="18" charset="0"/>
              <a:cs typeface="Times New Roman" panose="02020603050405020304" pitchFamily="18" charset="0"/>
            </a:rPr>
            <a:t>Secondary bioresources</a:t>
          </a:r>
          <a:r>
            <a:rPr lang="en-IN" sz="1200" dirty="0">
              <a:latin typeface="Times New Roman" panose="02020603050405020304" pitchFamily="18" charset="0"/>
              <a:cs typeface="Times New Roman" panose="02020603050405020304" pitchFamily="18" charset="0"/>
            </a:rPr>
            <a:t/>
          </a:r>
          <a:endParaRPr lang="en-IN" sz="1200" dirty="0">
            <a:latin typeface="Times New Roman" panose="02020603050405020304" pitchFamily="18" charset="0"/>
            <a:cs typeface="Times New Roman" panose="02020603050405020304" pitchFamily="18" charset="0"/>
          </a:endParaRPr>
        </a:p>
      </dgm:t>
    </dgm:pt>
    <dgm:pt modelId="{0100BA31-A990-40D4-8210-0AA0D5D2B6D8}" cxnId="{4B273DD7-2775-4362-8704-0DFEBFB57FEC}" type="parTrans">
      <dgm:prSet/>
      <dgm:spPr/>
      <dgm:t>
        <a:bodyPr/>
        <a:lstStyle/>
        <a:p>
          <a:endParaRPr lang="en-IN"/>
        </a:p>
      </dgm:t>
    </dgm:pt>
    <dgm:pt modelId="{E0B93FB1-B0EA-440B-BF62-E0E8341F4E78}" cxnId="{4B273DD7-2775-4362-8704-0DFEBFB57FEC}" type="sibTrans">
      <dgm:prSet/>
      <dgm:spPr/>
      <dgm:t>
        <a:bodyPr/>
        <a:lstStyle/>
        <a:p>
          <a:endParaRPr lang="en-IN"/>
        </a:p>
      </dgm:t>
    </dgm:pt>
    <dgm:pt modelId="{952279F4-6D22-4DD8-830F-416E9DFEFD83}">
      <dgm:prSet phldrT="[Text]" phldr="0" custT="1"/>
      <dgm:spPr>
        <a:solidFill>
          <a:srgbClr val="00B050"/>
        </a:solidFill>
      </dgm:spPr>
      <dgm:t>
        <a:bodyPr vert="horz" wrap="square"/>
        <a:p>
          <a:pPr>
            <a:lnSpc>
              <a:spcPct val="100000"/>
            </a:lnSpc>
            <a:spcBef>
              <a:spcPct val="0"/>
            </a:spcBef>
            <a:spcAft>
              <a:spcPct val="35000"/>
            </a:spcAft>
          </a:pPr>
          <a:r>
            <a:rPr lang="en-US" sz="1200" dirty="0">
              <a:latin typeface="Times New Roman" panose="02020603050405020304" pitchFamily="18" charset="0"/>
              <a:cs typeface="Times New Roman" panose="02020603050405020304" pitchFamily="18" charset="0"/>
            </a:rPr>
            <a:t>Tertiary bioresources</a:t>
          </a:r>
          <a:r>
            <a:rPr lang="en-IN" sz="1200" dirty="0">
              <a:latin typeface="Times New Roman" panose="02020603050405020304" pitchFamily="18" charset="0"/>
              <a:cs typeface="Times New Roman" panose="02020603050405020304" pitchFamily="18" charset="0"/>
            </a:rPr>
            <a:t/>
          </a:r>
          <a:endParaRPr lang="en-IN" sz="1200" dirty="0">
            <a:latin typeface="Times New Roman" panose="02020603050405020304" pitchFamily="18" charset="0"/>
            <a:cs typeface="Times New Roman" panose="02020603050405020304" pitchFamily="18" charset="0"/>
          </a:endParaRPr>
        </a:p>
      </dgm:t>
    </dgm:pt>
    <dgm:pt modelId="{211474F7-C56E-4AF4-83A3-7EA855E0F8E7}" cxnId="{61972357-A47C-4F66-B87A-4C38A9560A33}" type="parTrans">
      <dgm:prSet/>
      <dgm:spPr/>
      <dgm:t>
        <a:bodyPr/>
        <a:lstStyle/>
        <a:p>
          <a:endParaRPr lang="en-IN"/>
        </a:p>
      </dgm:t>
    </dgm:pt>
    <dgm:pt modelId="{C6409698-BC2B-468B-95F6-B32D0F9CAF2E}" cxnId="{61972357-A47C-4F66-B87A-4C38A9560A33}" type="sibTrans">
      <dgm:prSet/>
      <dgm:spPr/>
      <dgm:t>
        <a:bodyPr/>
        <a:lstStyle/>
        <a:p>
          <a:endParaRPr lang="en-IN"/>
        </a:p>
      </dgm:t>
    </dgm:pt>
    <dgm:pt modelId="{4227D5EE-69DC-4C3E-B620-52D92FB81DDE}">
      <dgm:prSet phldrT="[Text]" phldr="0" custT="1"/>
      <dgm:spPr>
        <a:solidFill>
          <a:srgbClr val="7030A0"/>
        </a:solidFill>
      </dgm:spPr>
      <dgm:t>
        <a:bodyPr vert="horz" wrap="square"/>
        <a:p>
          <a:pPr>
            <a:lnSpc>
              <a:spcPct val="100000"/>
            </a:lnSpc>
            <a:spcBef>
              <a:spcPct val="0"/>
            </a:spcBef>
            <a:spcAft>
              <a:spcPct val="35000"/>
            </a:spcAft>
          </a:pPr>
          <a:r>
            <a:rPr lang="en-US" sz="1200" dirty="0" err="1">
              <a:latin typeface="Times New Roman" panose="02020603050405020304" pitchFamily="18" charset="0"/>
              <a:cs typeface="Times New Roman" panose="02020603050405020304" pitchFamily="18" charset="0"/>
            </a:rPr>
            <a:t>Quarternery</a:t>
          </a:r>
          <a:r>
            <a:rPr lang="en-US" sz="1200" dirty="0">
              <a:latin typeface="Times New Roman" panose="02020603050405020304" pitchFamily="18" charset="0"/>
              <a:cs typeface="Times New Roman" panose="02020603050405020304" pitchFamily="18" charset="0"/>
            </a:rPr>
            <a:t> bioresources</a:t>
          </a:r>
          <a:r>
            <a:rPr lang="en-IN" sz="1200" dirty="0">
              <a:latin typeface="Times New Roman" panose="02020603050405020304" pitchFamily="18" charset="0"/>
              <a:cs typeface="Times New Roman" panose="02020603050405020304" pitchFamily="18" charset="0"/>
            </a:rPr>
            <a:t/>
          </a:r>
          <a:endParaRPr lang="en-IN" sz="1200" dirty="0">
            <a:latin typeface="Times New Roman" panose="02020603050405020304" pitchFamily="18" charset="0"/>
            <a:cs typeface="Times New Roman" panose="02020603050405020304" pitchFamily="18" charset="0"/>
          </a:endParaRPr>
        </a:p>
      </dgm:t>
    </dgm:pt>
    <dgm:pt modelId="{47F5BD39-C547-4FD2-B96C-486820FF69E3}" cxnId="{2A9748F3-8673-46B5-8719-2DEE6B27D572}" type="parTrans">
      <dgm:prSet/>
      <dgm:spPr/>
      <dgm:t>
        <a:bodyPr/>
        <a:lstStyle/>
        <a:p>
          <a:endParaRPr lang="en-IN"/>
        </a:p>
      </dgm:t>
    </dgm:pt>
    <dgm:pt modelId="{9A5D4CDB-9B2C-4800-BA11-42FC9B8C3D7B}" cxnId="{2A9748F3-8673-46B5-8719-2DEE6B27D572}" type="sibTrans">
      <dgm:prSet/>
      <dgm:spPr/>
      <dgm:t>
        <a:bodyPr/>
        <a:lstStyle/>
        <a:p>
          <a:endParaRPr lang="en-IN"/>
        </a:p>
      </dgm:t>
    </dgm:pt>
    <dgm:pt modelId="{5229C3A8-C981-42F1-A883-092A05D9A383}" type="pres">
      <dgm:prSet presAssocID="{C155D8D6-A0A3-4CC3-8F61-0D8FF100EEE8}" presName="Name0" presStyleCnt="0">
        <dgm:presLayoutVars>
          <dgm:chMax val="1"/>
          <dgm:chPref val="1"/>
          <dgm:dir/>
          <dgm:animOne val="branch"/>
          <dgm:animLvl val="lvl"/>
        </dgm:presLayoutVars>
      </dgm:prSet>
      <dgm:spPr/>
    </dgm:pt>
    <dgm:pt modelId="{E54BDE31-2C18-4B16-9618-10F3BB05BC3D}" type="pres">
      <dgm:prSet presAssocID="{FC229C20-93E2-4DDE-880B-02EF52A53257}" presName="singleCycle" presStyleCnt="0"/>
      <dgm:spPr/>
    </dgm:pt>
    <dgm:pt modelId="{0C685FBB-39E9-44F9-8CAA-9609CBD23EED}" type="pres">
      <dgm:prSet presAssocID="{FC229C20-93E2-4DDE-880B-02EF52A53257}" presName="singleCenter" presStyleLbl="node1" presStyleIdx="0" presStyleCnt="5">
        <dgm:presLayoutVars>
          <dgm:chMax val="7"/>
          <dgm:chPref val="7"/>
        </dgm:presLayoutVars>
      </dgm:prSet>
      <dgm:spPr/>
    </dgm:pt>
    <dgm:pt modelId="{CE5D7D22-AED7-4E11-BD0D-4A0DBFA0AF3C}" type="pres">
      <dgm:prSet presAssocID="{B0C92A9B-DE2F-4DEF-B697-8A444A7F0B08}" presName="Name56" presStyleLbl="parChTrans1D2" presStyleIdx="0" presStyleCnt="4"/>
      <dgm:spPr/>
    </dgm:pt>
    <dgm:pt modelId="{CF59758A-D1C6-4390-A519-6C92AA67D7F7}" type="pres">
      <dgm:prSet presAssocID="{A7AE60D1-2BDD-4609-98F2-750DEF5562ED}" presName="text0" presStyleLbl="node1" presStyleIdx="1" presStyleCnt="5" custScaleX="163629">
        <dgm:presLayoutVars>
          <dgm:bulletEnabled val="1"/>
        </dgm:presLayoutVars>
      </dgm:prSet>
      <dgm:spPr/>
    </dgm:pt>
    <dgm:pt modelId="{8BE1AC4A-9CDF-4E03-97C8-8CE20B6FC2D0}" type="pres">
      <dgm:prSet presAssocID="{0100BA31-A990-40D4-8210-0AA0D5D2B6D8}" presName="Name56" presStyleLbl="parChTrans1D2" presStyleIdx="1" presStyleCnt="4"/>
      <dgm:spPr/>
    </dgm:pt>
    <dgm:pt modelId="{7B8EB223-55B6-4068-9F5C-2EA524DB109A}" type="pres">
      <dgm:prSet presAssocID="{590CC5A9-BC76-416B-9AF5-E93B4AD79849}" presName="text0" presStyleLbl="node1" presStyleIdx="2" presStyleCnt="5" custScaleX="187465">
        <dgm:presLayoutVars>
          <dgm:bulletEnabled val="1"/>
        </dgm:presLayoutVars>
      </dgm:prSet>
      <dgm:spPr/>
    </dgm:pt>
    <dgm:pt modelId="{5AF1A799-5590-465B-A577-B08323F6801C}" type="pres">
      <dgm:prSet presAssocID="{211474F7-C56E-4AF4-83A3-7EA855E0F8E7}" presName="Name56" presStyleLbl="parChTrans1D2" presStyleIdx="2" presStyleCnt="4"/>
      <dgm:spPr/>
    </dgm:pt>
    <dgm:pt modelId="{98005C95-6DEB-423F-A131-B9EF0FC9C3E7}" type="pres">
      <dgm:prSet presAssocID="{952279F4-6D22-4DD8-830F-416E9DFEFD83}" presName="text0" presStyleLbl="node1" presStyleIdx="3" presStyleCnt="5" custScaleX="203282">
        <dgm:presLayoutVars>
          <dgm:bulletEnabled val="1"/>
        </dgm:presLayoutVars>
      </dgm:prSet>
      <dgm:spPr/>
    </dgm:pt>
    <dgm:pt modelId="{146E51C5-7E35-4739-9C98-69A70311345B}" type="pres">
      <dgm:prSet presAssocID="{47F5BD39-C547-4FD2-B96C-486820FF69E3}" presName="Name56" presStyleLbl="parChTrans1D2" presStyleIdx="3" presStyleCnt="4"/>
      <dgm:spPr/>
    </dgm:pt>
    <dgm:pt modelId="{73CB9608-AAFA-42C1-94D3-930810809F55}" type="pres">
      <dgm:prSet presAssocID="{4227D5EE-69DC-4C3E-B620-52D92FB81DDE}" presName="text0" presStyleLbl="node1" presStyleIdx="4" presStyleCnt="5" custScaleX="142394">
        <dgm:presLayoutVars>
          <dgm:bulletEnabled val="1"/>
        </dgm:presLayoutVars>
      </dgm:prSet>
      <dgm:spPr/>
    </dgm:pt>
  </dgm:ptLst>
  <dgm:cxnLst>
    <dgm:cxn modelId="{FAD4EF10-6E7E-4BC2-B756-56F7F4D917DE}" srcId="{C155D8D6-A0A3-4CC3-8F61-0D8FF100EEE8}" destId="{FC229C20-93E2-4DDE-880B-02EF52A53257}" srcOrd="0" destOrd="0" parTransId="{C2EEE4E3-B8F0-47AA-BCC2-5B26AE499619}" sibTransId="{91F21494-ACBD-49B3-929A-F76499C44FFF}"/>
    <dgm:cxn modelId="{E790B4F0-F93E-4164-8DEA-9F38D619161B}" srcId="{FC229C20-93E2-4DDE-880B-02EF52A53257}" destId="{A7AE60D1-2BDD-4609-98F2-750DEF5562ED}" srcOrd="0" destOrd="0" parTransId="{B0C92A9B-DE2F-4DEF-B697-8A444A7F0B08}" sibTransId="{CC5118A5-8A0B-40A2-B8A8-F2427B029467}"/>
    <dgm:cxn modelId="{4B273DD7-2775-4362-8704-0DFEBFB57FEC}" srcId="{FC229C20-93E2-4DDE-880B-02EF52A53257}" destId="{590CC5A9-BC76-416B-9AF5-E93B4AD79849}" srcOrd="1" destOrd="0" parTransId="{0100BA31-A990-40D4-8210-0AA0D5D2B6D8}" sibTransId="{E0B93FB1-B0EA-440B-BF62-E0E8341F4E78}"/>
    <dgm:cxn modelId="{61972357-A47C-4F66-B87A-4C38A9560A33}" srcId="{FC229C20-93E2-4DDE-880B-02EF52A53257}" destId="{952279F4-6D22-4DD8-830F-416E9DFEFD83}" srcOrd="2" destOrd="0" parTransId="{211474F7-C56E-4AF4-83A3-7EA855E0F8E7}" sibTransId="{C6409698-BC2B-468B-95F6-B32D0F9CAF2E}"/>
    <dgm:cxn modelId="{2A9748F3-8673-46B5-8719-2DEE6B27D572}" srcId="{FC229C20-93E2-4DDE-880B-02EF52A53257}" destId="{4227D5EE-69DC-4C3E-B620-52D92FB81DDE}" srcOrd="3" destOrd="0" parTransId="{47F5BD39-C547-4FD2-B96C-486820FF69E3}" sibTransId="{9A5D4CDB-9B2C-4800-BA11-42FC9B8C3D7B}"/>
    <dgm:cxn modelId="{2BBC79D7-F4E3-4169-B8E5-012936F8039F}" type="presOf" srcId="{C155D8D6-A0A3-4CC3-8F61-0D8FF100EEE8}" destId="{5229C3A8-C981-42F1-A883-092A05D9A383}" srcOrd="0" destOrd="0" presId="urn:microsoft.com/office/officeart/2008/layout/RadialCluster"/>
    <dgm:cxn modelId="{1A0A861C-180C-47E6-8526-2189F94063E8}" type="presParOf" srcId="{5229C3A8-C981-42F1-A883-092A05D9A383}" destId="{E54BDE31-2C18-4B16-9618-10F3BB05BC3D}" srcOrd="0" destOrd="0" presId="urn:microsoft.com/office/officeart/2008/layout/RadialCluster"/>
    <dgm:cxn modelId="{25B27EB5-2F68-4F46-BA4F-F83E66BE7368}" type="presParOf" srcId="{E54BDE31-2C18-4B16-9618-10F3BB05BC3D}" destId="{0C685FBB-39E9-44F9-8CAA-9609CBD23EED}" srcOrd="0" destOrd="0" presId="urn:microsoft.com/office/officeart/2008/layout/RadialCluster"/>
    <dgm:cxn modelId="{F3204F8C-63D5-435E-A4F1-90D3ACFED38A}" type="presOf" srcId="{FC229C20-93E2-4DDE-880B-02EF52A53257}" destId="{0C685FBB-39E9-44F9-8CAA-9609CBD23EED}" srcOrd="0" destOrd="0" presId="urn:microsoft.com/office/officeart/2008/layout/RadialCluster"/>
    <dgm:cxn modelId="{8B5CC66B-652A-4508-82FB-85C00601C5E5}" type="presParOf" srcId="{E54BDE31-2C18-4B16-9618-10F3BB05BC3D}" destId="{CE5D7D22-AED7-4E11-BD0D-4A0DBFA0AF3C}" srcOrd="1" destOrd="0" presId="urn:microsoft.com/office/officeart/2008/layout/RadialCluster"/>
    <dgm:cxn modelId="{7AD84E85-2186-49A8-AD16-478992C4D202}" type="presOf" srcId="{B0C92A9B-DE2F-4DEF-B697-8A444A7F0B08}" destId="{CE5D7D22-AED7-4E11-BD0D-4A0DBFA0AF3C}" srcOrd="0" destOrd="0" presId="urn:microsoft.com/office/officeart/2008/layout/RadialCluster"/>
    <dgm:cxn modelId="{3641CA41-FA48-4DA8-BFD4-ECB091FE505E}" type="presParOf" srcId="{E54BDE31-2C18-4B16-9618-10F3BB05BC3D}" destId="{CF59758A-D1C6-4390-A519-6C92AA67D7F7}" srcOrd="2" destOrd="0" presId="urn:microsoft.com/office/officeart/2008/layout/RadialCluster"/>
    <dgm:cxn modelId="{302D2AA9-BD26-4A0C-8CCF-BD551B69D8FB}" type="presOf" srcId="{A7AE60D1-2BDD-4609-98F2-750DEF5562ED}" destId="{CF59758A-D1C6-4390-A519-6C92AA67D7F7}" srcOrd="0" destOrd="0" presId="urn:microsoft.com/office/officeart/2008/layout/RadialCluster"/>
    <dgm:cxn modelId="{F03AD516-A42E-46E4-BEFB-B2699036F492}" type="presParOf" srcId="{E54BDE31-2C18-4B16-9618-10F3BB05BC3D}" destId="{8BE1AC4A-9CDF-4E03-97C8-8CE20B6FC2D0}" srcOrd="3" destOrd="0" presId="urn:microsoft.com/office/officeart/2008/layout/RadialCluster"/>
    <dgm:cxn modelId="{39EB75B2-6513-48E0-8A86-DCD803F635EB}" type="presOf" srcId="{0100BA31-A990-40D4-8210-0AA0D5D2B6D8}" destId="{8BE1AC4A-9CDF-4E03-97C8-8CE20B6FC2D0}" srcOrd="0" destOrd="0" presId="urn:microsoft.com/office/officeart/2008/layout/RadialCluster"/>
    <dgm:cxn modelId="{D54DCFE4-B3ED-400F-8E3D-B91446BBE4D1}" type="presParOf" srcId="{E54BDE31-2C18-4B16-9618-10F3BB05BC3D}" destId="{7B8EB223-55B6-4068-9F5C-2EA524DB109A}" srcOrd="4" destOrd="0" presId="urn:microsoft.com/office/officeart/2008/layout/RadialCluster"/>
    <dgm:cxn modelId="{B447C80A-A387-4B79-BDB4-108396347755}" type="presOf" srcId="{590CC5A9-BC76-416B-9AF5-E93B4AD79849}" destId="{7B8EB223-55B6-4068-9F5C-2EA524DB109A}" srcOrd="0" destOrd="0" presId="urn:microsoft.com/office/officeart/2008/layout/RadialCluster"/>
    <dgm:cxn modelId="{2C4F1296-05EE-4A84-B3EA-16E91404FBB0}" type="presParOf" srcId="{E54BDE31-2C18-4B16-9618-10F3BB05BC3D}" destId="{5AF1A799-5590-465B-A577-B08323F6801C}" srcOrd="5" destOrd="0" presId="urn:microsoft.com/office/officeart/2008/layout/RadialCluster"/>
    <dgm:cxn modelId="{9F5562B1-4888-43A6-94F8-582BE8193EB9}" type="presOf" srcId="{211474F7-C56E-4AF4-83A3-7EA855E0F8E7}" destId="{5AF1A799-5590-465B-A577-B08323F6801C}" srcOrd="0" destOrd="0" presId="urn:microsoft.com/office/officeart/2008/layout/RadialCluster"/>
    <dgm:cxn modelId="{BC2B8FC8-259A-43C2-8F87-189F756E02BA}" type="presParOf" srcId="{E54BDE31-2C18-4B16-9618-10F3BB05BC3D}" destId="{98005C95-6DEB-423F-A131-B9EF0FC9C3E7}" srcOrd="6" destOrd="0" presId="urn:microsoft.com/office/officeart/2008/layout/RadialCluster"/>
    <dgm:cxn modelId="{1A59D95C-1471-4D6C-AD49-CFE6CAA42468}" type="presOf" srcId="{952279F4-6D22-4DD8-830F-416E9DFEFD83}" destId="{98005C95-6DEB-423F-A131-B9EF0FC9C3E7}" srcOrd="0" destOrd="0" presId="urn:microsoft.com/office/officeart/2008/layout/RadialCluster"/>
    <dgm:cxn modelId="{8E920B25-FE75-4DBB-BE1D-4463037B1C0A}" type="presParOf" srcId="{E54BDE31-2C18-4B16-9618-10F3BB05BC3D}" destId="{146E51C5-7E35-4739-9C98-69A70311345B}" srcOrd="7" destOrd="0" presId="urn:microsoft.com/office/officeart/2008/layout/RadialCluster"/>
    <dgm:cxn modelId="{160FE78C-CCA5-48FC-BBC2-5332A8F6F899}" type="presOf" srcId="{47F5BD39-C547-4FD2-B96C-486820FF69E3}" destId="{146E51C5-7E35-4739-9C98-69A70311345B}" srcOrd="0" destOrd="0" presId="urn:microsoft.com/office/officeart/2008/layout/RadialCluster"/>
    <dgm:cxn modelId="{8BA8CC65-8C75-4F1C-8107-A82E6B230C1E}" type="presParOf" srcId="{E54BDE31-2C18-4B16-9618-10F3BB05BC3D}" destId="{73CB9608-AAFA-42C1-94D3-930810809F55}" srcOrd="8" destOrd="0" presId="urn:microsoft.com/office/officeart/2008/layout/RadialCluster"/>
    <dgm:cxn modelId="{D84EF8A8-3E70-4D17-9E61-37A086A9D7C1}" type="presOf" srcId="{4227D5EE-69DC-4C3E-B620-52D92FB81DDE}" destId="{73CB9608-AAFA-42C1-94D3-930810809F55}" srcOrd="0" destOrd="0" presId="urn:microsoft.com/office/officeart/2008/layout/RadialCluster"/>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7172A6-66C4-4DE4-A818-A12B03FF478B}" type="doc">
      <dgm:prSet loTypeId="urn:microsoft.com/office/officeart/2005/8/layout/process2" loCatId="process" qsTypeId="urn:microsoft.com/office/officeart/2005/8/quickstyle/simple1" qsCatId="simple" csTypeId="urn:microsoft.com/office/officeart/2005/8/colors/colorful4" csCatId="colorful" phldr="1"/>
      <dgm:spPr/>
    </dgm:pt>
    <dgm:pt modelId="{6E9FAE1E-0B01-4DAC-8D06-8A1153314CE3}">
      <dgm:prSet phldrT="[Text]" custT="1"/>
      <dgm:spPr/>
      <dgm:t>
        <a:bodyPr/>
        <a:lstStyle/>
        <a:p>
          <a:pPr>
            <a:lnSpc>
              <a:spcPct val="150000"/>
            </a:lnSpc>
          </a:pPr>
          <a:endParaRPr lang="en-US" sz="2000" dirty="0"/>
        </a:p>
        <a:p>
          <a:pPr>
            <a:lnSpc>
              <a:spcPct val="150000"/>
            </a:lnSpc>
          </a:pPr>
          <a:r>
            <a:rPr lang="en-US" sz="2000" dirty="0"/>
            <a:t>Primary Bioresource: Wheat
</a:t>
          </a:r>
          <a:endParaRPr lang="en-IN" sz="2000" dirty="0"/>
        </a:p>
      </dgm:t>
    </dgm:pt>
    <dgm:pt modelId="{A051BF3D-453F-4E71-91A2-55F6C90E6E89}" cxnId="{6543F21C-0993-40C1-AE66-F882E4FB051C}" type="parTrans">
      <dgm:prSet/>
      <dgm:spPr/>
      <dgm:t>
        <a:bodyPr/>
        <a:lstStyle/>
        <a:p>
          <a:endParaRPr lang="en-IN"/>
        </a:p>
      </dgm:t>
    </dgm:pt>
    <dgm:pt modelId="{A8EF16CD-6F1F-479B-84D0-108419814D16}" cxnId="{6543F21C-0993-40C1-AE66-F882E4FB051C}" type="sibTrans">
      <dgm:prSet/>
      <dgm:spPr/>
      <dgm:t>
        <a:bodyPr/>
        <a:lstStyle/>
        <a:p>
          <a:endParaRPr lang="en-IN"/>
        </a:p>
      </dgm:t>
    </dgm:pt>
    <dgm:pt modelId="{088AE44F-3E1B-4EA7-97F7-73EF6BF83AC1}">
      <dgm:prSet phldrT="[Text]" custT="1"/>
      <dgm:spPr/>
      <dgm:t>
        <a:bodyPr/>
        <a:lstStyle/>
        <a:p>
          <a:pPr>
            <a:lnSpc>
              <a:spcPct val="150000"/>
            </a:lnSpc>
          </a:pPr>
          <a:r>
            <a:rPr lang="en-US" sz="2000" dirty="0"/>
            <a:t>Secondary Bioresource: Flour</a:t>
          </a:r>
          <a:endParaRPr lang="en-IN" sz="2000" dirty="0"/>
        </a:p>
      </dgm:t>
    </dgm:pt>
    <dgm:pt modelId="{EBABADC4-2FBF-4E0A-8E44-0A31F733F231}" cxnId="{B21F6C6F-54C7-4563-B2A1-60877573B553}" type="parTrans">
      <dgm:prSet/>
      <dgm:spPr/>
      <dgm:t>
        <a:bodyPr/>
        <a:lstStyle/>
        <a:p>
          <a:endParaRPr lang="en-IN"/>
        </a:p>
      </dgm:t>
    </dgm:pt>
    <dgm:pt modelId="{492FCAA5-36F1-4C03-A6E9-B0F8B75144D2}" cxnId="{B21F6C6F-54C7-4563-B2A1-60877573B553}" type="sibTrans">
      <dgm:prSet/>
      <dgm:spPr/>
      <dgm:t>
        <a:bodyPr/>
        <a:lstStyle/>
        <a:p>
          <a:endParaRPr lang="en-IN"/>
        </a:p>
      </dgm:t>
    </dgm:pt>
    <dgm:pt modelId="{3E8740B5-4709-4258-BCCC-BF9B230CA6B6}">
      <dgm:prSet phldrT="[Text]" custT="1"/>
      <dgm:spPr/>
      <dgm:t>
        <a:bodyPr/>
        <a:lstStyle/>
        <a:p>
          <a:pPr>
            <a:lnSpc>
              <a:spcPct val="150000"/>
            </a:lnSpc>
          </a:pPr>
          <a:r>
            <a:rPr lang="en-US" sz="2000" dirty="0"/>
            <a:t>Tertiary Bioresource: Bread</a:t>
          </a:r>
          <a:endParaRPr lang="en-IN" sz="2000" dirty="0"/>
        </a:p>
      </dgm:t>
    </dgm:pt>
    <dgm:pt modelId="{5D929617-FF9B-48BB-8649-BE98500447A6}" cxnId="{70EBA192-A4BC-4280-9A02-5F4CE3B5949F}" type="parTrans">
      <dgm:prSet/>
      <dgm:spPr/>
      <dgm:t>
        <a:bodyPr/>
        <a:lstStyle/>
        <a:p>
          <a:endParaRPr lang="en-IN"/>
        </a:p>
      </dgm:t>
    </dgm:pt>
    <dgm:pt modelId="{35CFDF25-6469-4034-9A8B-6F6F2E6B85A8}" cxnId="{70EBA192-A4BC-4280-9A02-5F4CE3B5949F}" type="sibTrans">
      <dgm:prSet/>
      <dgm:spPr/>
      <dgm:t>
        <a:bodyPr/>
        <a:lstStyle/>
        <a:p>
          <a:endParaRPr lang="en-IN"/>
        </a:p>
      </dgm:t>
    </dgm:pt>
    <dgm:pt modelId="{36644B10-6215-4EA6-B1B1-F44BB10CD11B}" type="pres">
      <dgm:prSet presAssocID="{D67172A6-66C4-4DE4-A818-A12B03FF478B}" presName="linearFlow" presStyleCnt="0">
        <dgm:presLayoutVars>
          <dgm:resizeHandles val="exact"/>
        </dgm:presLayoutVars>
      </dgm:prSet>
      <dgm:spPr/>
    </dgm:pt>
    <dgm:pt modelId="{BA924879-C883-49A6-8FCF-CACCDE29590D}" type="pres">
      <dgm:prSet presAssocID="{6E9FAE1E-0B01-4DAC-8D06-8A1153314CE3}" presName="node" presStyleLbl="node1" presStyleIdx="0" presStyleCnt="3">
        <dgm:presLayoutVars>
          <dgm:bulletEnabled val="1"/>
        </dgm:presLayoutVars>
      </dgm:prSet>
      <dgm:spPr/>
    </dgm:pt>
    <dgm:pt modelId="{5038DAFF-4B21-4A4D-8FD4-969E1B5DCFBD}" type="pres">
      <dgm:prSet presAssocID="{A8EF16CD-6F1F-479B-84D0-108419814D16}" presName="sibTrans" presStyleLbl="sibTrans2D1" presStyleIdx="0" presStyleCnt="2"/>
      <dgm:spPr/>
    </dgm:pt>
    <dgm:pt modelId="{97AD42A2-1CCD-499C-A8F5-E2E36BACF726}" type="pres">
      <dgm:prSet presAssocID="{A8EF16CD-6F1F-479B-84D0-108419814D16}" presName="connectorText" presStyleLbl="sibTrans2D1" presStyleIdx="0" presStyleCnt="2"/>
      <dgm:spPr/>
    </dgm:pt>
    <dgm:pt modelId="{92091661-93EC-41C9-B002-F3946B8A2BBF}" type="pres">
      <dgm:prSet presAssocID="{088AE44F-3E1B-4EA7-97F7-73EF6BF83AC1}" presName="node" presStyleLbl="node1" presStyleIdx="1" presStyleCnt="3">
        <dgm:presLayoutVars>
          <dgm:bulletEnabled val="1"/>
        </dgm:presLayoutVars>
      </dgm:prSet>
      <dgm:spPr/>
    </dgm:pt>
    <dgm:pt modelId="{077E7596-E5AC-4511-94FE-4D4CC47DF2FD}" type="pres">
      <dgm:prSet presAssocID="{492FCAA5-36F1-4C03-A6E9-B0F8B75144D2}" presName="sibTrans" presStyleLbl="sibTrans2D1" presStyleIdx="1" presStyleCnt="2"/>
      <dgm:spPr/>
    </dgm:pt>
    <dgm:pt modelId="{A341E4B4-A644-4B84-AE50-9978911D3B7E}" type="pres">
      <dgm:prSet presAssocID="{492FCAA5-36F1-4C03-A6E9-B0F8B75144D2}" presName="connectorText" presStyleLbl="sibTrans2D1" presStyleIdx="1" presStyleCnt="2"/>
      <dgm:spPr/>
    </dgm:pt>
    <dgm:pt modelId="{93B91782-3850-4517-B8AE-F9DFF552300D}" type="pres">
      <dgm:prSet presAssocID="{3E8740B5-4709-4258-BCCC-BF9B230CA6B6}" presName="node" presStyleLbl="node1" presStyleIdx="2" presStyleCnt="3">
        <dgm:presLayoutVars>
          <dgm:bulletEnabled val="1"/>
        </dgm:presLayoutVars>
      </dgm:prSet>
      <dgm:spPr/>
    </dgm:pt>
  </dgm:ptLst>
  <dgm:cxnLst>
    <dgm:cxn modelId="{E315B304-8979-43EA-A986-EE59149B2F52}" type="presOf" srcId="{6E9FAE1E-0B01-4DAC-8D06-8A1153314CE3}" destId="{BA924879-C883-49A6-8FCF-CACCDE29590D}" srcOrd="0" destOrd="0" presId="urn:microsoft.com/office/officeart/2005/8/layout/process2"/>
    <dgm:cxn modelId="{FE55D315-5B69-4248-BC40-BD36B2A85448}" type="presOf" srcId="{A8EF16CD-6F1F-479B-84D0-108419814D16}" destId="{5038DAFF-4B21-4A4D-8FD4-969E1B5DCFBD}" srcOrd="0" destOrd="0" presId="urn:microsoft.com/office/officeart/2005/8/layout/process2"/>
    <dgm:cxn modelId="{6543F21C-0993-40C1-AE66-F882E4FB051C}" srcId="{D67172A6-66C4-4DE4-A818-A12B03FF478B}" destId="{6E9FAE1E-0B01-4DAC-8D06-8A1153314CE3}" srcOrd="0" destOrd="0" parTransId="{A051BF3D-453F-4E71-91A2-55F6C90E6E89}" sibTransId="{A8EF16CD-6F1F-479B-84D0-108419814D16}"/>
    <dgm:cxn modelId="{758E6033-6C56-4AC4-9266-DCBAD62B436D}" type="presOf" srcId="{D67172A6-66C4-4DE4-A818-A12B03FF478B}" destId="{36644B10-6215-4EA6-B1B1-F44BB10CD11B}" srcOrd="0" destOrd="0" presId="urn:microsoft.com/office/officeart/2005/8/layout/process2"/>
    <dgm:cxn modelId="{4EC1785F-584F-4F18-A4FA-A807B311EAC4}" type="presOf" srcId="{492FCAA5-36F1-4C03-A6E9-B0F8B75144D2}" destId="{A341E4B4-A644-4B84-AE50-9978911D3B7E}" srcOrd="1" destOrd="0" presId="urn:microsoft.com/office/officeart/2005/8/layout/process2"/>
    <dgm:cxn modelId="{646EDB61-BED8-4F33-A50B-54CEA3F2DDD9}" type="presOf" srcId="{A8EF16CD-6F1F-479B-84D0-108419814D16}" destId="{97AD42A2-1CCD-499C-A8F5-E2E36BACF726}" srcOrd="1" destOrd="0" presId="urn:microsoft.com/office/officeart/2005/8/layout/process2"/>
    <dgm:cxn modelId="{B21F6C6F-54C7-4563-B2A1-60877573B553}" srcId="{D67172A6-66C4-4DE4-A818-A12B03FF478B}" destId="{088AE44F-3E1B-4EA7-97F7-73EF6BF83AC1}" srcOrd="1" destOrd="0" parTransId="{EBABADC4-2FBF-4E0A-8E44-0A31F733F231}" sibTransId="{492FCAA5-36F1-4C03-A6E9-B0F8B75144D2}"/>
    <dgm:cxn modelId="{FA91FA7C-4216-40BE-B573-F9CAF971ED49}" type="presOf" srcId="{088AE44F-3E1B-4EA7-97F7-73EF6BF83AC1}" destId="{92091661-93EC-41C9-B002-F3946B8A2BBF}" srcOrd="0" destOrd="0" presId="urn:microsoft.com/office/officeart/2005/8/layout/process2"/>
    <dgm:cxn modelId="{70EBA192-A4BC-4280-9A02-5F4CE3B5949F}" srcId="{D67172A6-66C4-4DE4-A818-A12B03FF478B}" destId="{3E8740B5-4709-4258-BCCC-BF9B230CA6B6}" srcOrd="2" destOrd="0" parTransId="{5D929617-FF9B-48BB-8649-BE98500447A6}" sibTransId="{35CFDF25-6469-4034-9A8B-6F6F2E6B85A8}"/>
    <dgm:cxn modelId="{31B296B7-F3E1-4613-9BFE-055FFD365343}" type="presOf" srcId="{492FCAA5-36F1-4C03-A6E9-B0F8B75144D2}" destId="{077E7596-E5AC-4511-94FE-4D4CC47DF2FD}" srcOrd="0" destOrd="0" presId="urn:microsoft.com/office/officeart/2005/8/layout/process2"/>
    <dgm:cxn modelId="{EE1D1CEC-59F9-4213-9DC8-FABC4DAB2BB7}" type="presOf" srcId="{3E8740B5-4709-4258-BCCC-BF9B230CA6B6}" destId="{93B91782-3850-4517-B8AE-F9DFF552300D}" srcOrd="0" destOrd="0" presId="urn:microsoft.com/office/officeart/2005/8/layout/process2"/>
    <dgm:cxn modelId="{140C2A48-DF38-44DB-8C67-87001BBFF817}" type="presParOf" srcId="{36644B10-6215-4EA6-B1B1-F44BB10CD11B}" destId="{BA924879-C883-49A6-8FCF-CACCDE29590D}" srcOrd="0" destOrd="0" presId="urn:microsoft.com/office/officeart/2005/8/layout/process2"/>
    <dgm:cxn modelId="{BC84DFEA-BA2F-42B0-BEB1-67CF087A9803}" type="presParOf" srcId="{36644B10-6215-4EA6-B1B1-F44BB10CD11B}" destId="{5038DAFF-4B21-4A4D-8FD4-969E1B5DCFBD}" srcOrd="1" destOrd="0" presId="urn:microsoft.com/office/officeart/2005/8/layout/process2"/>
    <dgm:cxn modelId="{1F9AF0D2-285F-464C-A411-703EED5E10A7}" type="presParOf" srcId="{5038DAFF-4B21-4A4D-8FD4-969E1B5DCFBD}" destId="{97AD42A2-1CCD-499C-A8F5-E2E36BACF726}" srcOrd="0" destOrd="0" presId="urn:microsoft.com/office/officeart/2005/8/layout/process2"/>
    <dgm:cxn modelId="{11F8E802-D052-4994-81B9-0A0905AC9036}" type="presParOf" srcId="{36644B10-6215-4EA6-B1B1-F44BB10CD11B}" destId="{92091661-93EC-41C9-B002-F3946B8A2BBF}" srcOrd="2" destOrd="0" presId="urn:microsoft.com/office/officeart/2005/8/layout/process2"/>
    <dgm:cxn modelId="{83C87753-8E61-45BE-AC00-D63FAD6A30B0}" type="presParOf" srcId="{36644B10-6215-4EA6-B1B1-F44BB10CD11B}" destId="{077E7596-E5AC-4511-94FE-4D4CC47DF2FD}" srcOrd="3" destOrd="0" presId="urn:microsoft.com/office/officeart/2005/8/layout/process2"/>
    <dgm:cxn modelId="{08AA4B75-9733-46E2-9D80-EF680C0B658B}" type="presParOf" srcId="{077E7596-E5AC-4511-94FE-4D4CC47DF2FD}" destId="{A341E4B4-A644-4B84-AE50-9978911D3B7E}" srcOrd="0" destOrd="0" presId="urn:microsoft.com/office/officeart/2005/8/layout/process2"/>
    <dgm:cxn modelId="{270EDF97-276A-4C82-802B-F47081E7C89B}" type="presParOf" srcId="{36644B10-6215-4EA6-B1B1-F44BB10CD11B}" destId="{93B91782-3850-4517-B8AE-F9DFF552300D}" srcOrd="4" destOrd="0" presId="urn:microsoft.com/office/officeart/2005/8/layout/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2AA2CD-09B5-4073-8C71-FA12009461C5}" type="doc">
      <dgm:prSet loTypeId="cycle" loCatId="cycle" qsTypeId="urn:microsoft.com/office/officeart/2005/8/quickstyle/simple1" qsCatId="simple" csTypeId="urn:microsoft.com/office/officeart/2005/8/colors/colorful1" csCatId="colorful" phldr="1"/>
      <dgm:spPr/>
      <dgm:t>
        <a:bodyPr/>
        <a:lstStyle/>
        <a:p>
          <a:endParaRPr lang="en-IN"/>
        </a:p>
      </dgm:t>
    </dgm:pt>
    <dgm:pt modelId="{FCE5726D-7F2B-4C29-9413-E59115EAC395}">
      <dgm:prSet phldr="0" custT="1"/>
      <dgm:spPr/>
      <dgm:t>
        <a:bodyPr vert="horz" wrap="square"/>
        <a:p>
          <a:pPr>
            <a:lnSpc>
              <a:spcPct val="100000"/>
            </a:lnSpc>
            <a:spcBef>
              <a:spcPct val="0"/>
            </a:spcBef>
            <a:spcAft>
              <a:spcPct val="35000"/>
            </a:spcAft>
          </a:pPr>
          <a:r>
            <a:rPr lang="en-US" sz="1400" dirty="0"/>
            <a:t>As raw materials for food products</a:t>
          </a:r>
          <a:r>
            <a:rPr lang="en-IN" sz="1400" dirty="0"/>
            <a:t/>
          </a:r>
          <a:endParaRPr lang="en-IN" sz="1400" dirty="0"/>
        </a:p>
      </dgm:t>
    </dgm:pt>
    <dgm:pt modelId="{63B565B4-3028-4F64-9450-E82FD9FA4FAD}" cxnId="{611162A7-919D-44EE-93D8-D97E0A3F9584}" type="parTrans">
      <dgm:prSet/>
      <dgm:spPr/>
      <dgm:t>
        <a:bodyPr/>
        <a:lstStyle/>
        <a:p>
          <a:endParaRPr lang="en-IN"/>
        </a:p>
      </dgm:t>
    </dgm:pt>
    <dgm:pt modelId="{DD8609B0-4655-4AAA-BC21-FD1FF7DCBAC9}" cxnId="{611162A7-919D-44EE-93D8-D97E0A3F9584}" type="sibTrans">
      <dgm:prSet/>
      <dgm:spPr/>
      <dgm:t>
        <a:bodyPr/>
        <a:lstStyle/>
        <a:p>
          <a:endParaRPr lang="en-IN"/>
        </a:p>
      </dgm:t>
    </dgm:pt>
    <dgm:pt modelId="{582DDC20-3DF0-471D-B347-04A0B31DA615}">
      <dgm:prSet phldr="0" custT="1"/>
      <dgm:spPr/>
      <dgm:t>
        <a:bodyPr vert="horz" wrap="square"/>
        <a:p>
          <a:pPr>
            <a:lnSpc>
              <a:spcPct val="100000"/>
            </a:lnSpc>
            <a:spcBef>
              <a:spcPct val="0"/>
            </a:spcBef>
            <a:spcAft>
              <a:spcPct val="35000"/>
            </a:spcAft>
          </a:pPr>
          <a:r>
            <a:rPr lang="en-IN" sz="1200" dirty="0"/>
            <a:t>Biopreservation</a:t>
          </a:r>
          <a:r>
            <a:rPr sz="1200"/>
            <a:t/>
          </a:r>
          <a:endParaRPr sz="1200"/>
        </a:p>
      </dgm:t>
    </dgm:pt>
    <dgm:pt modelId="{A0A6E36C-9288-435F-93B2-86F29EA2C06D}" cxnId="{0E0FC73E-3472-4B15-9F41-D552DCB40C09}" type="parTrans">
      <dgm:prSet/>
      <dgm:spPr/>
      <dgm:t>
        <a:bodyPr/>
        <a:lstStyle/>
        <a:p>
          <a:endParaRPr lang="en-IN"/>
        </a:p>
      </dgm:t>
    </dgm:pt>
    <dgm:pt modelId="{645FE976-AAAE-45CD-96C8-2EE1CA751683}" cxnId="{0E0FC73E-3472-4B15-9F41-D552DCB40C09}" type="sibTrans">
      <dgm:prSet/>
      <dgm:spPr/>
      <dgm:t>
        <a:bodyPr/>
        <a:lstStyle/>
        <a:p>
          <a:endParaRPr lang="en-IN"/>
        </a:p>
      </dgm:t>
    </dgm:pt>
    <dgm:pt modelId="{64E15A99-03F9-428D-83B4-E037D444D79A}">
      <dgm:prSet phldrT="[Text]" phldr="0" custT="1"/>
      <dgm:spPr/>
      <dgm:t>
        <a:bodyPr vert="horz" wrap="square"/>
        <a:p>
          <a:pPr>
            <a:lnSpc>
              <a:spcPct val="100000"/>
            </a:lnSpc>
            <a:spcBef>
              <a:spcPct val="0"/>
            </a:spcBef>
            <a:spcAft>
              <a:spcPct val="35000"/>
            </a:spcAft>
          </a:pPr>
          <a:r>
            <a:rPr lang="en-IN" sz="1400" dirty="0"/>
            <a:t>Bioplastics and Biodegradable Packaging</a:t>
          </a:r>
          <a:r>
            <a:rPr lang="en-IN" sz="1400" dirty="0"/>
            <a:t/>
          </a:r>
          <a:endParaRPr lang="en-IN" sz="1400" dirty="0"/>
        </a:p>
      </dgm:t>
    </dgm:pt>
    <dgm:pt modelId="{120F41BF-2397-4A27-8617-3820BBD78D8B}" cxnId="{223BEA4F-9039-4148-BB0A-4BE82F8A355C}" type="parTrans">
      <dgm:prSet/>
      <dgm:spPr/>
      <dgm:t>
        <a:bodyPr/>
        <a:lstStyle/>
        <a:p>
          <a:endParaRPr lang="en-IN"/>
        </a:p>
      </dgm:t>
    </dgm:pt>
    <dgm:pt modelId="{5162DE44-2AE5-4DDD-84E7-DF3C260AE48A}" cxnId="{223BEA4F-9039-4148-BB0A-4BE82F8A355C}" type="sibTrans">
      <dgm:prSet/>
      <dgm:spPr/>
      <dgm:t>
        <a:bodyPr/>
        <a:lstStyle/>
        <a:p>
          <a:endParaRPr lang="en-IN"/>
        </a:p>
      </dgm:t>
    </dgm:pt>
    <dgm:pt modelId="{1637CB23-DFC6-4637-B950-5A6A30A37217}">
      <dgm:prSet phldrT="[Text]" phldr="0" custT="1"/>
      <dgm:spPr/>
      <dgm:t>
        <a:bodyPr vert="horz" wrap="square"/>
        <a:p>
          <a:pPr>
            <a:lnSpc>
              <a:spcPct val="100000"/>
            </a:lnSpc>
            <a:spcBef>
              <a:spcPct val="0"/>
            </a:spcBef>
            <a:spcAft>
              <a:spcPct val="35000"/>
            </a:spcAft>
          </a:pPr>
          <a:r>
            <a:rPr lang="en-IN" sz="1200" dirty="0"/>
            <a:t>Biofortification</a:t>
          </a:r>
          <a:r>
            <a:rPr sz="1200"/>
            <a:t/>
          </a:r>
          <a:endParaRPr sz="1200"/>
        </a:p>
      </dgm:t>
    </dgm:pt>
    <dgm:pt modelId="{EF6F03ED-5C93-4F8E-80CF-3C1DA1C3E225}" cxnId="{FD447EC2-0244-4E24-A9AA-8A2A606C20AB}" type="parTrans">
      <dgm:prSet/>
      <dgm:spPr/>
      <dgm:t>
        <a:bodyPr/>
        <a:lstStyle/>
        <a:p>
          <a:endParaRPr lang="en-IN"/>
        </a:p>
      </dgm:t>
    </dgm:pt>
    <dgm:pt modelId="{2F662CE1-55C9-41FE-9FC8-76B5E024D014}" cxnId="{FD447EC2-0244-4E24-A9AA-8A2A606C20AB}" type="sibTrans">
      <dgm:prSet/>
      <dgm:spPr/>
      <dgm:t>
        <a:bodyPr/>
        <a:lstStyle/>
        <a:p>
          <a:endParaRPr lang="en-IN"/>
        </a:p>
      </dgm:t>
    </dgm:pt>
    <dgm:pt modelId="{FF1C9428-76CE-4B63-B05D-F32820632CAC}">
      <dgm:prSet phldr="0" custT="1"/>
      <dgm:spPr/>
      <dgm:t>
        <a:bodyPr vert="horz" wrap="square"/>
        <a:p>
          <a:pPr>
            <a:lnSpc>
              <a:spcPct val="100000"/>
            </a:lnSpc>
            <a:spcBef>
              <a:spcPct val="0"/>
            </a:spcBef>
            <a:spcAft>
              <a:spcPct val="35000"/>
            </a:spcAft>
          </a:pPr>
          <a:r>
            <a:rPr lang="en-US" sz="1200" dirty="0"/>
            <a:t>Waste Management and Byproduct Utilization</a:t>
          </a:r>
          <a:r>
            <a:rPr lang="en-US" sz="1200" dirty="0"/>
            <a:t/>
          </a:r>
          <a:endParaRPr lang="en-US" sz="1200" dirty="0"/>
        </a:p>
      </dgm:t>
    </dgm:pt>
    <dgm:pt modelId="{F4C2C5C4-2848-4BE4-8A7E-AC9F3A5AB923}" cxnId="{35A7805F-0658-480F-9CD5-ECBC4C049B73}" type="parTrans">
      <dgm:prSet/>
      <dgm:spPr/>
      <dgm:t>
        <a:bodyPr/>
        <a:lstStyle/>
        <a:p>
          <a:endParaRPr lang="en-IN"/>
        </a:p>
      </dgm:t>
    </dgm:pt>
    <dgm:pt modelId="{6103B842-557F-49B3-9250-AE700DBB73D1}" cxnId="{35A7805F-0658-480F-9CD5-ECBC4C049B73}" type="sibTrans">
      <dgm:prSet/>
      <dgm:spPr/>
      <dgm:t>
        <a:bodyPr/>
        <a:lstStyle/>
        <a:p>
          <a:endParaRPr lang="en-IN"/>
        </a:p>
      </dgm:t>
    </dgm:pt>
    <dgm:pt modelId="{7D309BBF-4D02-49CB-B930-ABDCE93B61E4}">
      <dgm:prSet phldrT="[Text]" phldr="0" custT="1"/>
      <dgm:spPr/>
      <dgm:t>
        <a:bodyPr vert="horz" wrap="square"/>
        <a:p>
          <a:pPr>
            <a:lnSpc>
              <a:spcPct val="100000"/>
            </a:lnSpc>
            <a:spcBef>
              <a:spcPct val="0"/>
            </a:spcBef>
            <a:spcAft>
              <a:spcPct val="35000"/>
            </a:spcAft>
          </a:pPr>
          <a:r>
            <a:rPr lang="en-US" sz="1200" dirty="0"/>
            <a:t>Bioengineering</a:t>
          </a:r>
          <a:r>
            <a:rPr lang="en-IN" sz="1200" dirty="0"/>
            <a:t/>
          </a:r>
          <a:endParaRPr lang="en-IN" sz="1200" dirty="0"/>
        </a:p>
      </dgm:t>
    </dgm:pt>
    <dgm:pt modelId="{B84A5189-7713-4641-B1A6-E28E9DC2D6AD}" cxnId="{A1F73AA5-E09D-4737-B566-4E3391D6073E}" type="parTrans">
      <dgm:prSet/>
      <dgm:spPr/>
      <dgm:t>
        <a:bodyPr/>
        <a:lstStyle/>
        <a:p>
          <a:endParaRPr lang="en-IN"/>
        </a:p>
      </dgm:t>
    </dgm:pt>
    <dgm:pt modelId="{3B3149C3-AC81-4D3E-A201-8882045CE23A}" cxnId="{A1F73AA5-E09D-4737-B566-4E3391D6073E}" type="sibTrans">
      <dgm:prSet/>
      <dgm:spPr/>
      <dgm:t>
        <a:bodyPr/>
        <a:lstStyle/>
        <a:p>
          <a:endParaRPr lang="en-IN"/>
        </a:p>
      </dgm:t>
    </dgm:pt>
    <dgm:pt modelId="{23F3F06B-AEEB-49FC-9979-4E4C781FCD31}" type="pres">
      <dgm:prSet presAssocID="{E02AA2CD-09B5-4073-8C71-FA12009461C5}" presName="cycle" presStyleCnt="0">
        <dgm:presLayoutVars>
          <dgm:dir/>
          <dgm:resizeHandles val="exact"/>
        </dgm:presLayoutVars>
      </dgm:prSet>
      <dgm:spPr/>
    </dgm:pt>
    <dgm:pt modelId="{B4B894A8-40F1-4CCA-90B3-C340EB391D1B}" type="pres">
      <dgm:prSet presAssocID="{FCE5726D-7F2B-4C29-9413-E59115EAC395}" presName="node" presStyleLbl="node1" presStyleIdx="0" presStyleCnt="6" custScaleX="129243">
        <dgm:presLayoutVars>
          <dgm:bulletEnabled val="1"/>
        </dgm:presLayoutVars>
      </dgm:prSet>
      <dgm:spPr/>
    </dgm:pt>
    <dgm:pt modelId="{33D7F291-CDCF-4D6B-AA1A-384D16350622}" type="pres">
      <dgm:prSet presAssocID="{FCE5726D-7F2B-4C29-9413-E59115EAC395}" presName="spNode" presStyleCnt="0"/>
      <dgm:spPr/>
    </dgm:pt>
    <dgm:pt modelId="{45FD2CF9-1EB0-4FB7-98A2-7632EE648D50}" type="pres">
      <dgm:prSet presAssocID="{DD8609B0-4655-4AAA-BC21-FD1FF7DCBAC9}" presName="sibTrans" presStyleLbl="sibTrans1D1" presStyleIdx="0" presStyleCnt="6"/>
      <dgm:spPr/>
    </dgm:pt>
    <dgm:pt modelId="{8836FB1D-EB0E-4DCC-ACE7-DA91FDB0EB6A}" type="pres">
      <dgm:prSet presAssocID="{582DDC20-3DF0-471D-B347-04A0B31DA615}" presName="node" presStyleLbl="node1" presStyleIdx="1" presStyleCnt="6" custScaleX="134789">
        <dgm:presLayoutVars>
          <dgm:bulletEnabled val="1"/>
        </dgm:presLayoutVars>
      </dgm:prSet>
      <dgm:spPr/>
    </dgm:pt>
    <dgm:pt modelId="{F0C717E8-2405-450A-87A9-4A333A1892C0}" type="pres">
      <dgm:prSet presAssocID="{582DDC20-3DF0-471D-B347-04A0B31DA615}" presName="spNode" presStyleCnt="0"/>
      <dgm:spPr/>
    </dgm:pt>
    <dgm:pt modelId="{7EEC43A3-E4C8-4A17-A1CF-417AF222A1E6}" type="pres">
      <dgm:prSet presAssocID="{645FE976-AAAE-45CD-96C8-2EE1CA751683}" presName="sibTrans" presStyleLbl="sibTrans1D1" presStyleIdx="1" presStyleCnt="6"/>
      <dgm:spPr/>
    </dgm:pt>
    <dgm:pt modelId="{BDCF592A-658B-4ABA-BFA9-102AC04B0997}" type="pres">
      <dgm:prSet presAssocID="{64E15A99-03F9-428D-83B4-E037D444D79A}" presName="node" presStyleLbl="node1" presStyleIdx="2" presStyleCnt="6" custScaleX="163189">
        <dgm:presLayoutVars>
          <dgm:bulletEnabled val="1"/>
        </dgm:presLayoutVars>
      </dgm:prSet>
      <dgm:spPr/>
    </dgm:pt>
    <dgm:pt modelId="{B007DA11-1457-4259-8500-86A1D1C40715}" type="pres">
      <dgm:prSet presAssocID="{64E15A99-03F9-428D-83B4-E037D444D79A}" presName="spNode" presStyleCnt="0"/>
      <dgm:spPr/>
    </dgm:pt>
    <dgm:pt modelId="{23464BFF-C340-4DEF-B691-0826947614F7}" type="pres">
      <dgm:prSet presAssocID="{5162DE44-2AE5-4DDD-84E7-DF3C260AE48A}" presName="sibTrans" presStyleLbl="sibTrans1D1" presStyleIdx="2" presStyleCnt="6"/>
      <dgm:spPr/>
    </dgm:pt>
    <dgm:pt modelId="{DEBCC667-7B5F-44F6-A4D7-DDC4F75DF624}" type="pres">
      <dgm:prSet presAssocID="{1637CB23-DFC6-4637-B950-5A6A30A37217}" presName="node" presStyleLbl="node1" presStyleIdx="3" presStyleCnt="6" custScaleX="158762">
        <dgm:presLayoutVars>
          <dgm:bulletEnabled val="1"/>
        </dgm:presLayoutVars>
      </dgm:prSet>
      <dgm:spPr/>
    </dgm:pt>
    <dgm:pt modelId="{40245EDB-ED2A-49DB-8969-A0DE028F322D}" type="pres">
      <dgm:prSet presAssocID="{1637CB23-DFC6-4637-B950-5A6A30A37217}" presName="spNode" presStyleCnt="0"/>
      <dgm:spPr/>
    </dgm:pt>
    <dgm:pt modelId="{C2A54ED4-53A3-48CC-A729-7E8DF7472167}" type="pres">
      <dgm:prSet presAssocID="{2F662CE1-55C9-41FE-9FC8-76B5E024D014}" presName="sibTrans" presStyleLbl="sibTrans1D1" presStyleIdx="3" presStyleCnt="6"/>
      <dgm:spPr/>
    </dgm:pt>
    <dgm:pt modelId="{441BB8B2-5DF2-4A7E-B4F9-C7050E60B14B}" type="pres">
      <dgm:prSet presAssocID="{FF1C9428-76CE-4B63-B05D-F32820632CAC}" presName="node" presStyleLbl="node1" presStyleIdx="4" presStyleCnt="6" custScaleX="156971">
        <dgm:presLayoutVars>
          <dgm:bulletEnabled val="1"/>
        </dgm:presLayoutVars>
      </dgm:prSet>
      <dgm:spPr/>
    </dgm:pt>
    <dgm:pt modelId="{C840C7AA-AD61-45B0-89D8-B5ECCC10712F}" type="pres">
      <dgm:prSet presAssocID="{FF1C9428-76CE-4B63-B05D-F32820632CAC}" presName="spNode" presStyleCnt="0"/>
      <dgm:spPr/>
    </dgm:pt>
    <dgm:pt modelId="{1EE2C692-04DF-4485-B325-F6213FE15749}" type="pres">
      <dgm:prSet presAssocID="{6103B842-557F-49B3-9250-AE700DBB73D1}" presName="sibTrans" presStyleLbl="sibTrans1D1" presStyleIdx="4" presStyleCnt="6"/>
      <dgm:spPr/>
    </dgm:pt>
    <dgm:pt modelId="{9C601466-88DB-4A46-9EE9-CF69D81D5288}" type="pres">
      <dgm:prSet presAssocID="{7D309BBF-4D02-49CB-B930-ABDCE93B61E4}" presName="node" presStyleLbl="node1" presStyleIdx="5" presStyleCnt="6" custScaleX="134153">
        <dgm:presLayoutVars>
          <dgm:bulletEnabled val="1"/>
        </dgm:presLayoutVars>
      </dgm:prSet>
      <dgm:spPr/>
    </dgm:pt>
    <dgm:pt modelId="{8B8E30DE-520B-43A6-8874-CAD51AC1DF7F}" type="pres">
      <dgm:prSet presAssocID="{7D309BBF-4D02-49CB-B930-ABDCE93B61E4}" presName="spNode" presStyleCnt="0"/>
      <dgm:spPr/>
    </dgm:pt>
    <dgm:pt modelId="{D7547ED6-105F-4060-ACF0-C580E74716B3}" type="pres">
      <dgm:prSet presAssocID="{3B3149C3-AC81-4D3E-A201-8882045CE23A}" presName="sibTrans" presStyleLbl="sibTrans1D1" presStyleIdx="5" presStyleCnt="6"/>
      <dgm:spPr/>
    </dgm:pt>
  </dgm:ptLst>
  <dgm:cxnLst>
    <dgm:cxn modelId="{611162A7-919D-44EE-93D8-D97E0A3F9584}" srcId="{E02AA2CD-09B5-4073-8C71-FA12009461C5}" destId="{FCE5726D-7F2B-4C29-9413-E59115EAC395}" srcOrd="0" destOrd="0" parTransId="{63B565B4-3028-4F64-9450-E82FD9FA4FAD}" sibTransId="{DD8609B0-4655-4AAA-BC21-FD1FF7DCBAC9}"/>
    <dgm:cxn modelId="{0E0FC73E-3472-4B15-9F41-D552DCB40C09}" srcId="{E02AA2CD-09B5-4073-8C71-FA12009461C5}" destId="{582DDC20-3DF0-471D-B347-04A0B31DA615}" srcOrd="1" destOrd="0" parTransId="{A0A6E36C-9288-435F-93B2-86F29EA2C06D}" sibTransId="{645FE976-AAAE-45CD-96C8-2EE1CA751683}"/>
    <dgm:cxn modelId="{223BEA4F-9039-4148-BB0A-4BE82F8A355C}" srcId="{E02AA2CD-09B5-4073-8C71-FA12009461C5}" destId="{64E15A99-03F9-428D-83B4-E037D444D79A}" srcOrd="2" destOrd="0" parTransId="{120F41BF-2397-4A27-8617-3820BBD78D8B}" sibTransId="{5162DE44-2AE5-4DDD-84E7-DF3C260AE48A}"/>
    <dgm:cxn modelId="{FD447EC2-0244-4E24-A9AA-8A2A606C20AB}" srcId="{E02AA2CD-09B5-4073-8C71-FA12009461C5}" destId="{1637CB23-DFC6-4637-B950-5A6A30A37217}" srcOrd="3" destOrd="0" parTransId="{EF6F03ED-5C93-4F8E-80CF-3C1DA1C3E225}" sibTransId="{2F662CE1-55C9-41FE-9FC8-76B5E024D014}"/>
    <dgm:cxn modelId="{35A7805F-0658-480F-9CD5-ECBC4C049B73}" srcId="{E02AA2CD-09B5-4073-8C71-FA12009461C5}" destId="{FF1C9428-76CE-4B63-B05D-F32820632CAC}" srcOrd="4" destOrd="0" parTransId="{F4C2C5C4-2848-4BE4-8A7E-AC9F3A5AB923}" sibTransId="{6103B842-557F-49B3-9250-AE700DBB73D1}"/>
    <dgm:cxn modelId="{A1F73AA5-E09D-4737-B566-4E3391D6073E}" srcId="{E02AA2CD-09B5-4073-8C71-FA12009461C5}" destId="{7D309BBF-4D02-49CB-B930-ABDCE93B61E4}" srcOrd="5" destOrd="0" parTransId="{B84A5189-7713-4641-B1A6-E28E9DC2D6AD}" sibTransId="{3B3149C3-AC81-4D3E-A201-8882045CE23A}"/>
    <dgm:cxn modelId="{F276BDEE-C3E1-4EA2-905D-1FAD542D8272}" type="presOf" srcId="{E02AA2CD-09B5-4073-8C71-FA12009461C5}" destId="{23F3F06B-AEEB-49FC-9979-4E4C781FCD31}" srcOrd="0" destOrd="0" presId="urn:microsoft.com/office/officeart/2005/8/layout/cycle6"/>
    <dgm:cxn modelId="{E22BBFA6-9BED-49E7-97A4-D6183610AD37}" type="presParOf" srcId="{23F3F06B-AEEB-49FC-9979-4E4C781FCD31}" destId="{B4B894A8-40F1-4CCA-90B3-C340EB391D1B}" srcOrd="0" destOrd="0" presId="urn:microsoft.com/office/officeart/2005/8/layout/cycle6"/>
    <dgm:cxn modelId="{16370910-EB84-4E0A-A816-B22F04BDCC93}" type="presOf" srcId="{FCE5726D-7F2B-4C29-9413-E59115EAC395}" destId="{B4B894A8-40F1-4CCA-90B3-C340EB391D1B}" srcOrd="0" destOrd="0" presId="urn:microsoft.com/office/officeart/2005/8/layout/cycle6"/>
    <dgm:cxn modelId="{98E8CD89-B5AA-44C4-8D59-96E52C6F5F0F}" type="presParOf" srcId="{23F3F06B-AEEB-49FC-9979-4E4C781FCD31}" destId="{33D7F291-CDCF-4D6B-AA1A-384D16350622}" srcOrd="1" destOrd="0" presId="urn:microsoft.com/office/officeart/2005/8/layout/cycle6"/>
    <dgm:cxn modelId="{00AB3F84-646E-4BD9-A2E6-EC5AB626BE0D}" type="presParOf" srcId="{23F3F06B-AEEB-49FC-9979-4E4C781FCD31}" destId="{45FD2CF9-1EB0-4FB7-98A2-7632EE648D50}" srcOrd="2" destOrd="0" presId="urn:microsoft.com/office/officeart/2005/8/layout/cycle6"/>
    <dgm:cxn modelId="{D2717CEA-7E14-40A8-B8FD-F1847DA4A7E3}" type="presOf" srcId="{DD8609B0-4655-4AAA-BC21-FD1FF7DCBAC9}" destId="{45FD2CF9-1EB0-4FB7-98A2-7632EE648D50}" srcOrd="0" destOrd="0" presId="urn:microsoft.com/office/officeart/2005/8/layout/cycle6"/>
    <dgm:cxn modelId="{B2CC04C8-9170-4FE7-A0AE-9E2B4E52FD0B}" type="presParOf" srcId="{23F3F06B-AEEB-49FC-9979-4E4C781FCD31}" destId="{8836FB1D-EB0E-4DCC-ACE7-DA91FDB0EB6A}" srcOrd="3" destOrd="0" presId="urn:microsoft.com/office/officeart/2005/8/layout/cycle6"/>
    <dgm:cxn modelId="{056412BC-1E8B-41F9-93C0-A7E2DEFB5037}" type="presOf" srcId="{582DDC20-3DF0-471D-B347-04A0B31DA615}" destId="{8836FB1D-EB0E-4DCC-ACE7-DA91FDB0EB6A}" srcOrd="0" destOrd="0" presId="urn:microsoft.com/office/officeart/2005/8/layout/cycle6"/>
    <dgm:cxn modelId="{FD21277D-40E7-45D2-855E-E88C2DD2D2F3}" type="presParOf" srcId="{23F3F06B-AEEB-49FC-9979-4E4C781FCD31}" destId="{F0C717E8-2405-450A-87A9-4A333A1892C0}" srcOrd="4" destOrd="0" presId="urn:microsoft.com/office/officeart/2005/8/layout/cycle6"/>
    <dgm:cxn modelId="{B06D9440-F92F-4787-A168-DA8B3A5380A7}" type="presParOf" srcId="{23F3F06B-AEEB-49FC-9979-4E4C781FCD31}" destId="{7EEC43A3-E4C8-4A17-A1CF-417AF222A1E6}" srcOrd="5" destOrd="0" presId="urn:microsoft.com/office/officeart/2005/8/layout/cycle6"/>
    <dgm:cxn modelId="{6B8D0290-F4F4-4A55-B723-15E4D9A06E77}" type="presOf" srcId="{645FE976-AAAE-45CD-96C8-2EE1CA751683}" destId="{7EEC43A3-E4C8-4A17-A1CF-417AF222A1E6}" srcOrd="0" destOrd="0" presId="urn:microsoft.com/office/officeart/2005/8/layout/cycle6"/>
    <dgm:cxn modelId="{5B70BC76-92BC-49A3-9699-005812BF4875}" type="presParOf" srcId="{23F3F06B-AEEB-49FC-9979-4E4C781FCD31}" destId="{BDCF592A-658B-4ABA-BFA9-102AC04B0997}" srcOrd="6" destOrd="0" presId="urn:microsoft.com/office/officeart/2005/8/layout/cycle6"/>
    <dgm:cxn modelId="{02BDA559-FF12-4172-A136-0C641C133491}" type="presOf" srcId="{64E15A99-03F9-428D-83B4-E037D444D79A}" destId="{BDCF592A-658B-4ABA-BFA9-102AC04B0997}" srcOrd="0" destOrd="0" presId="urn:microsoft.com/office/officeart/2005/8/layout/cycle6"/>
    <dgm:cxn modelId="{CC7AB9A8-B196-4AC9-BFF6-1762A283033D}" type="presParOf" srcId="{23F3F06B-AEEB-49FC-9979-4E4C781FCD31}" destId="{B007DA11-1457-4259-8500-86A1D1C40715}" srcOrd="7" destOrd="0" presId="urn:microsoft.com/office/officeart/2005/8/layout/cycle6"/>
    <dgm:cxn modelId="{8C70F898-5977-428C-A76C-115717299DF4}" type="presParOf" srcId="{23F3F06B-AEEB-49FC-9979-4E4C781FCD31}" destId="{23464BFF-C340-4DEF-B691-0826947614F7}" srcOrd="8" destOrd="0" presId="urn:microsoft.com/office/officeart/2005/8/layout/cycle6"/>
    <dgm:cxn modelId="{ED787ABD-282D-463C-9ACB-93D5F9C2CBBE}" type="presOf" srcId="{5162DE44-2AE5-4DDD-84E7-DF3C260AE48A}" destId="{23464BFF-C340-4DEF-B691-0826947614F7}" srcOrd="0" destOrd="0" presId="urn:microsoft.com/office/officeart/2005/8/layout/cycle6"/>
    <dgm:cxn modelId="{3FA02EC2-4855-4763-A186-C2BD08963B86}" type="presParOf" srcId="{23F3F06B-AEEB-49FC-9979-4E4C781FCD31}" destId="{DEBCC667-7B5F-44F6-A4D7-DDC4F75DF624}" srcOrd="9" destOrd="0" presId="urn:microsoft.com/office/officeart/2005/8/layout/cycle6"/>
    <dgm:cxn modelId="{FEA36439-0EAA-47F3-8BB7-5CD7FF504C9B}" type="presOf" srcId="{1637CB23-DFC6-4637-B950-5A6A30A37217}" destId="{DEBCC667-7B5F-44F6-A4D7-DDC4F75DF624}" srcOrd="0" destOrd="0" presId="urn:microsoft.com/office/officeart/2005/8/layout/cycle6"/>
    <dgm:cxn modelId="{E0C601C0-C64F-4027-B9F9-6E042F10F564}" type="presParOf" srcId="{23F3F06B-AEEB-49FC-9979-4E4C781FCD31}" destId="{40245EDB-ED2A-49DB-8969-A0DE028F322D}" srcOrd="10" destOrd="0" presId="urn:microsoft.com/office/officeart/2005/8/layout/cycle6"/>
    <dgm:cxn modelId="{855D181C-FE87-4D66-8FFA-3F6A9B639208}" type="presParOf" srcId="{23F3F06B-AEEB-49FC-9979-4E4C781FCD31}" destId="{C2A54ED4-53A3-48CC-A729-7E8DF7472167}" srcOrd="11" destOrd="0" presId="urn:microsoft.com/office/officeart/2005/8/layout/cycle6"/>
    <dgm:cxn modelId="{4289934A-1B78-4E36-A42D-DB22C1296BB8}" type="presOf" srcId="{2F662CE1-55C9-41FE-9FC8-76B5E024D014}" destId="{C2A54ED4-53A3-48CC-A729-7E8DF7472167}" srcOrd="0" destOrd="0" presId="urn:microsoft.com/office/officeart/2005/8/layout/cycle6"/>
    <dgm:cxn modelId="{8345351E-4CF1-4A77-8947-85ED5F3123F3}" type="presParOf" srcId="{23F3F06B-AEEB-49FC-9979-4E4C781FCD31}" destId="{441BB8B2-5DF2-4A7E-B4F9-C7050E60B14B}" srcOrd="12" destOrd="0" presId="urn:microsoft.com/office/officeart/2005/8/layout/cycle6"/>
    <dgm:cxn modelId="{F2A94B17-2FD0-49C0-8A52-8A6E774BB683}" type="presOf" srcId="{FF1C9428-76CE-4B63-B05D-F32820632CAC}" destId="{441BB8B2-5DF2-4A7E-B4F9-C7050E60B14B}" srcOrd="0" destOrd="0" presId="urn:microsoft.com/office/officeart/2005/8/layout/cycle6"/>
    <dgm:cxn modelId="{BAA29EC5-8DFF-42B3-8C55-0664DAEAD1C4}" type="presParOf" srcId="{23F3F06B-AEEB-49FC-9979-4E4C781FCD31}" destId="{C840C7AA-AD61-45B0-89D8-B5ECCC10712F}" srcOrd="13" destOrd="0" presId="urn:microsoft.com/office/officeart/2005/8/layout/cycle6"/>
    <dgm:cxn modelId="{F1033FC0-FE1F-415F-8E92-7E34BBB35C23}" type="presParOf" srcId="{23F3F06B-AEEB-49FC-9979-4E4C781FCD31}" destId="{1EE2C692-04DF-4485-B325-F6213FE15749}" srcOrd="14" destOrd="0" presId="urn:microsoft.com/office/officeart/2005/8/layout/cycle6"/>
    <dgm:cxn modelId="{A706F802-5E20-4426-8364-D7E0A45367B2}" type="presOf" srcId="{6103B842-557F-49B3-9250-AE700DBB73D1}" destId="{1EE2C692-04DF-4485-B325-F6213FE15749}" srcOrd="0" destOrd="0" presId="urn:microsoft.com/office/officeart/2005/8/layout/cycle6"/>
    <dgm:cxn modelId="{DC6CFE71-1CBB-4ED8-86B1-4BECB5E5094C}" type="presParOf" srcId="{23F3F06B-AEEB-49FC-9979-4E4C781FCD31}" destId="{9C601466-88DB-4A46-9EE9-CF69D81D5288}" srcOrd="15" destOrd="0" presId="urn:microsoft.com/office/officeart/2005/8/layout/cycle6"/>
    <dgm:cxn modelId="{58790CA8-4A6F-4467-8663-A6783BEB306E}" type="presOf" srcId="{7D309BBF-4D02-49CB-B930-ABDCE93B61E4}" destId="{9C601466-88DB-4A46-9EE9-CF69D81D5288}" srcOrd="0" destOrd="0" presId="urn:microsoft.com/office/officeart/2005/8/layout/cycle6"/>
    <dgm:cxn modelId="{EAA7FDFC-8CA2-4D8B-9190-376B6A5399DD}" type="presParOf" srcId="{23F3F06B-AEEB-49FC-9979-4E4C781FCD31}" destId="{8B8E30DE-520B-43A6-8874-CAD51AC1DF7F}" srcOrd="16" destOrd="0" presId="urn:microsoft.com/office/officeart/2005/8/layout/cycle6"/>
    <dgm:cxn modelId="{1999423C-82DB-4AB4-8640-7BFE0A300521}" type="presParOf" srcId="{23F3F06B-AEEB-49FC-9979-4E4C781FCD31}" destId="{D7547ED6-105F-4060-ACF0-C580E74716B3}" srcOrd="17" destOrd="0" presId="urn:microsoft.com/office/officeart/2005/8/layout/cycle6"/>
    <dgm:cxn modelId="{53F24908-936B-4B31-AC86-722A8FCD821D}" type="presOf" srcId="{3B3149C3-AC81-4D3E-A201-8882045CE23A}" destId="{D7547ED6-105F-4060-ACF0-C580E74716B3}" srcOrd="0" destOrd="0" presId="urn:microsoft.com/office/officeart/2005/8/layout/cycle6"/>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11017045" cy="4002246"/>
        <a:chOff x="0" y="0"/>
        <a:chExt cx="11017045" cy="4002246"/>
      </a:xfrm>
    </dsp:grpSpPr>
    <dsp:sp modelId="{556899F1-13C2-441E-879C-8B5F26234632}">
      <dsp:nvSpPr>
        <dsp:cNvPr id="3" name="Pentagon 2"/>
        <dsp:cNvSpPr/>
      </dsp:nvSpPr>
      <dsp:spPr bwMode="white">
        <a:xfrm>
          <a:off x="308477" y="1760988"/>
          <a:ext cx="1586454" cy="480270"/>
        </a:xfrm>
        <a:prstGeom prst="homePlate">
          <a:avLst>
            <a:gd name="adj" fmla="val 40000"/>
          </a:avLst>
        </a:prstGeom>
      </dsp:spPr>
      <dsp:style>
        <a:lnRef idx="2">
          <a:schemeClr val="accent1"/>
        </a:lnRef>
        <a:fillRef idx="1">
          <a:schemeClr val="accent1"/>
        </a:fillRef>
        <a:effectRef idx="1">
          <a:scrgbClr r="0" g="0" b="0"/>
        </a:effectRef>
        <a:fontRef idx="minor">
          <a:schemeClr val="lt1"/>
        </a:fontRef>
      </dsp:style>
      <dsp:txBody>
        <a:bodyPr lIns="76200" tIns="76200" rIns="76200" bIns="76200" anchor="ctr"/>
        <a:lstStyle>
          <a:lvl1pPr algn="ctr">
            <a:defRPr sz="10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r>
            <a:rPr lang="en-US" dirty="0"/>
            <a:t>UNIT-1</a:t>
          </a:r>
        </a:p>
      </dsp:txBody>
      <dsp:txXfrm>
        <a:off x="308477" y="1760988"/>
        <a:ext cx="1586454" cy="480270"/>
      </dsp:txXfrm>
    </dsp:sp>
    <dsp:sp modelId="{3F8C8DF1-69FF-4267-9807-429FE1F669A4}">
      <dsp:nvSpPr>
        <dsp:cNvPr id="4" name="Rectangles 3"/>
        <dsp:cNvSpPr/>
      </dsp:nvSpPr>
      <dsp:spPr bwMode="white">
        <a:xfrm>
          <a:off x="0" y="0"/>
          <a:ext cx="2203409" cy="128071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142240" rIns="0" bIns="142240" anchor="b"/>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50000"/>
            </a:lnSpc>
            <a:spcBef>
              <a:spcPct val="0"/>
            </a:spcBef>
            <a:spcAft>
              <a:spcPct val="35000"/>
            </a:spcAft>
          </a:pPr>
          <a:r>
            <a:rPr lang="en-US" sz="1600" b="1" dirty="0">
              <a:solidFill>
                <a:schemeClr val="tx2"/>
              </a:solidFill>
              <a:latin typeface="Times New Roman" panose="02020603050405020304" pitchFamily="18" charset="0"/>
              <a:cs typeface="Times New Roman" panose="02020603050405020304" pitchFamily="18" charset="0"/>
            </a:rPr>
            <a:t>INTRODUCTION</a:t>
          </a:r>
          <a:r>
            <a:rPr lang="en-US" sz="1600" b="1" baseline="0" dirty="0">
              <a:solidFill>
                <a:schemeClr val="tx2"/>
              </a:solidFill>
              <a:latin typeface="Times New Roman" panose="02020603050405020304" pitchFamily="18" charset="0"/>
              <a:cs typeface="Times New Roman" panose="02020603050405020304" pitchFamily="18" charset="0"/>
            </a:rPr>
            <a:t> TO BIO-RESOURCES</a:t>
          </a:r>
          <a:endParaRPr lang="en-US" sz="1600" b="1" dirty="0">
            <a:solidFill>
              <a:schemeClr val="tx2"/>
            </a:solidFill>
            <a:latin typeface="Times New Roman" panose="02020603050405020304" pitchFamily="18" charset="0"/>
            <a:cs typeface="Times New Roman" panose="02020603050405020304" pitchFamily="18" charset="0"/>
          </a:endParaRPr>
        </a:p>
      </dsp:txBody>
      <dsp:txXfrm>
        <a:off x="0" y="0"/>
        <a:ext cx="2203409" cy="1280719"/>
      </dsp:txXfrm>
    </dsp:sp>
    <dsp:sp modelId="{0EDA1889-E3C7-4C7B-AA49-EF34A4D5D342}">
      <dsp:nvSpPr>
        <dsp:cNvPr id="7" name="Freeform 6"/>
        <dsp:cNvSpPr/>
      </dsp:nvSpPr>
      <dsp:spPr bwMode="white">
        <a:xfrm>
          <a:off x="1894932" y="2001123"/>
          <a:ext cx="616955" cy="0"/>
        </a:xfrm>
        <a:custGeom>
          <a:avLst/>
          <a:gdLst/>
          <a:ahLst/>
          <a:cxnLst/>
          <a:pathLst>
            <a:path w="972">
              <a:moveTo>
                <a:pt x="0" y="0"/>
              </a:moveTo>
              <a:lnTo>
                <a:pt x="972" y="0"/>
              </a:lnTo>
            </a:path>
          </a:pathLst>
        </a:custGeom>
      </dsp:spPr>
      <dsp:style>
        <a:lnRef idx="2">
          <a:schemeClr val="accent1"/>
        </a:lnRef>
        <a:fillRef idx="1">
          <a:schemeClr val="lt1">
            <a:alpha val="90000"/>
          </a:schemeClr>
        </a:fillRef>
        <a:effectRef idx="0">
          <a:scrgbClr r="0" g="0" b="0"/>
        </a:effectRef>
        <a:fontRef idx="minor"/>
      </dsp:style>
      <dsp:txXfrm>
        <a:off x="1894932" y="2001123"/>
        <a:ext cx="616955" cy="0"/>
      </dsp:txXfrm>
    </dsp:sp>
    <dsp:sp modelId="{7CD542A5-A839-406E-A09D-761397CD34CA}">
      <dsp:nvSpPr>
        <dsp:cNvPr id="5" name="Straight Connector 4"/>
        <dsp:cNvSpPr/>
      </dsp:nvSpPr>
      <dsp:spPr bwMode="white">
        <a:xfrm>
          <a:off x="1101705" y="1360764"/>
          <a:ext cx="0" cy="400225"/>
        </a:xfrm>
        <a:prstGeom prst="line">
          <a:avLst/>
        </a:prstGeom>
        <a:noFill/>
        <a:ln w="12700" cap="flat" cmpd="sng" algn="ctr">
          <a:solidFill>
            <a:schemeClr val="accent1">
              <a:hueOff val="0"/>
              <a:satOff val="0"/>
              <a:lumOff val="0"/>
              <a:alphaOff val="0"/>
            </a:schemeClr>
          </a:solidFill>
          <a:prstDash val="dash"/>
        </a:ln>
        <a:effectLst/>
      </dsp:spPr>
      <dsp:style>
        <a:lnRef idx="1">
          <a:schemeClr val="accent1"/>
        </a:lnRef>
        <a:fillRef idx="0">
          <a:schemeClr val="accent1"/>
        </a:fillRef>
        <a:effectRef idx="0">
          <a:scrgbClr r="0" g="0" b="0"/>
        </a:effectRef>
        <a:fontRef idx="minor"/>
      </dsp:style>
      <dsp:txXfrm>
        <a:off x="1101705" y="1360764"/>
        <a:ext cx="0" cy="400225"/>
      </dsp:txXfrm>
    </dsp:sp>
    <dsp:sp modelId="{8EAC9032-35F1-40A2-BA92-FC6DD5F3161F}">
      <dsp:nvSpPr>
        <dsp:cNvPr id="6" name="Rectangles 5"/>
        <dsp:cNvSpPr/>
      </dsp:nvSpPr>
      <dsp:spPr bwMode="white">
        <a:xfrm>
          <a:off x="1061682" y="1280719"/>
          <a:ext cx="80045" cy="80045"/>
        </a:xfrm>
        <a:prstGeom prst="rect">
          <a:avLst/>
        </a:prstGeom>
      </dsp:spPr>
      <dsp:style>
        <a:lnRef idx="3">
          <a:schemeClr val="lt1"/>
        </a:lnRef>
        <a:fillRef idx="1">
          <a:schemeClr val="accent1"/>
        </a:fillRef>
        <a:effectRef idx="1">
          <a:scrgbClr r="0" g="0" b="0"/>
        </a:effectRef>
        <a:fontRef idx="minor">
          <a:schemeClr val="lt1"/>
        </a:fontRef>
      </dsp:style>
      <dsp:txXfrm>
        <a:off x="1061682" y="1280719"/>
        <a:ext cx="80045" cy="80045"/>
      </dsp:txXfrm>
    </dsp:sp>
    <dsp:sp modelId="{63AECF3B-25CA-476D-B7CA-904B4760CF3F}">
      <dsp:nvSpPr>
        <dsp:cNvPr id="8" name="Hexagon 7"/>
        <dsp:cNvSpPr/>
      </dsp:nvSpPr>
      <dsp:spPr bwMode="white">
        <a:xfrm>
          <a:off x="2511886" y="1760988"/>
          <a:ext cx="1586454" cy="480270"/>
        </a:xfrm>
        <a:prstGeom prst="hexagon">
          <a:avLst>
            <a:gd name="adj" fmla="val 40000"/>
            <a:gd name="vf" fmla="val 115470"/>
          </a:avLst>
        </a:prstGeom>
      </dsp:spPr>
      <dsp:style>
        <a:lnRef idx="2">
          <a:schemeClr val="accent1"/>
        </a:lnRef>
        <a:fillRef idx="1">
          <a:schemeClr val="accent1"/>
        </a:fillRef>
        <a:effectRef idx="1">
          <a:scrgbClr r="0" g="0" b="0"/>
        </a:effectRef>
        <a:fontRef idx="minor">
          <a:schemeClr val="lt1"/>
        </a:fontRef>
      </dsp:style>
      <dsp:txBody>
        <a:bodyPr lIns="76200" tIns="76200" rIns="76200" bIns="76200" anchor="ctr"/>
        <a:lstStyle>
          <a:lvl1pPr algn="ctr">
            <a:defRPr sz="10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r>
            <a:rPr lang="en-US" dirty="0"/>
            <a:t>UNIT-2</a:t>
          </a:r>
        </a:p>
      </dsp:txBody>
      <dsp:txXfrm>
        <a:off x="2511886" y="1760988"/>
        <a:ext cx="1586454" cy="480270"/>
      </dsp:txXfrm>
    </dsp:sp>
    <dsp:sp modelId="{7197D426-886B-449E-A886-FD13F5E0AC97}">
      <dsp:nvSpPr>
        <dsp:cNvPr id="9" name="Rectangles 8"/>
        <dsp:cNvSpPr/>
      </dsp:nvSpPr>
      <dsp:spPr bwMode="white">
        <a:xfrm>
          <a:off x="2203409" y="2721527"/>
          <a:ext cx="2203409" cy="128071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142240" rIns="0" bIns="142240" anchor="t"/>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50000"/>
            </a:lnSpc>
            <a:spcBef>
              <a:spcPct val="0"/>
            </a:spcBef>
            <a:spcAft>
              <a:spcPct val="35000"/>
            </a:spcAft>
          </a:pPr>
          <a:r>
            <a:rPr lang="en-US" sz="1600" b="1" dirty="0">
              <a:solidFill>
                <a:schemeClr val="accent5">
                  <a:lumMod val="50000"/>
                </a:schemeClr>
              </a:solidFill>
              <a:latin typeface="Times New Roman" panose="02020603050405020304" pitchFamily="18" charset="0"/>
              <a:cs typeface="Times New Roman" panose="02020603050405020304" pitchFamily="18" charset="0"/>
            </a:rPr>
            <a:t>PLANT</a:t>
          </a:r>
          <a:r>
            <a:rPr lang="en-US" sz="1600" b="1" baseline="0" dirty="0">
              <a:solidFill>
                <a:schemeClr val="accent5">
                  <a:lumMod val="50000"/>
                </a:schemeClr>
              </a:solidFill>
              <a:latin typeface="Times New Roman" panose="02020603050405020304" pitchFamily="18" charset="0"/>
              <a:cs typeface="Times New Roman" panose="02020603050405020304" pitchFamily="18" charset="0"/>
            </a:rPr>
            <a:t> BASED BIO-RESOURCES IN FOOD PROCESSING</a:t>
          </a:r>
          <a:endParaRPr lang="en-US" sz="1600" b="1" dirty="0">
            <a:solidFill>
              <a:schemeClr val="accent5">
                <a:lumMod val="50000"/>
              </a:schemeClr>
            </a:solidFill>
            <a:latin typeface="Times New Roman" panose="02020603050405020304" pitchFamily="18" charset="0"/>
            <a:cs typeface="Times New Roman" panose="02020603050405020304" pitchFamily="18" charset="0"/>
          </a:endParaRPr>
        </a:p>
      </dsp:txBody>
      <dsp:txXfrm>
        <a:off x="2203409" y="2721527"/>
        <a:ext cx="2203409" cy="1280719"/>
      </dsp:txXfrm>
    </dsp:sp>
    <dsp:sp modelId="{1E3B17F3-BEE3-4918-AC1A-690DF45EE902}">
      <dsp:nvSpPr>
        <dsp:cNvPr id="12" name="Freeform 11"/>
        <dsp:cNvSpPr/>
      </dsp:nvSpPr>
      <dsp:spPr bwMode="white">
        <a:xfrm>
          <a:off x="4098341" y="2001123"/>
          <a:ext cx="616955" cy="0"/>
        </a:xfrm>
        <a:custGeom>
          <a:avLst/>
          <a:gdLst/>
          <a:ahLst/>
          <a:cxnLst/>
          <a:pathLst>
            <a:path w="972">
              <a:moveTo>
                <a:pt x="0" y="0"/>
              </a:moveTo>
              <a:lnTo>
                <a:pt x="972" y="0"/>
              </a:lnTo>
            </a:path>
          </a:pathLst>
        </a:custGeom>
      </dsp:spPr>
      <dsp:style>
        <a:lnRef idx="2">
          <a:schemeClr val="accent1"/>
        </a:lnRef>
        <a:fillRef idx="1">
          <a:schemeClr val="lt1">
            <a:alpha val="90000"/>
          </a:schemeClr>
        </a:fillRef>
        <a:effectRef idx="0">
          <a:scrgbClr r="0" g="0" b="0"/>
        </a:effectRef>
        <a:fontRef idx="minor"/>
      </dsp:style>
      <dsp:txXfrm>
        <a:off x="4098341" y="2001123"/>
        <a:ext cx="616955" cy="0"/>
      </dsp:txXfrm>
    </dsp:sp>
    <dsp:sp modelId="{B9D6C9D4-469A-4107-97AE-8C43EA5CB946}">
      <dsp:nvSpPr>
        <dsp:cNvPr id="10" name="Straight Connector 9"/>
        <dsp:cNvSpPr/>
      </dsp:nvSpPr>
      <dsp:spPr bwMode="white">
        <a:xfrm>
          <a:off x="3305114" y="2241258"/>
          <a:ext cx="0" cy="400225"/>
        </a:xfrm>
        <a:prstGeom prst="line">
          <a:avLst/>
        </a:prstGeom>
        <a:noFill/>
        <a:ln w="12700" cap="flat" cmpd="sng" algn="ctr">
          <a:solidFill>
            <a:schemeClr val="accent1">
              <a:hueOff val="0"/>
              <a:satOff val="0"/>
              <a:lumOff val="0"/>
              <a:alphaOff val="0"/>
            </a:schemeClr>
          </a:solidFill>
          <a:prstDash val="dash"/>
        </a:ln>
        <a:effectLst/>
      </dsp:spPr>
      <dsp:style>
        <a:lnRef idx="1">
          <a:schemeClr val="accent1"/>
        </a:lnRef>
        <a:fillRef idx="0">
          <a:schemeClr val="accent1"/>
        </a:fillRef>
        <a:effectRef idx="0">
          <a:scrgbClr r="0" g="0" b="0"/>
        </a:effectRef>
        <a:fontRef idx="minor"/>
      </dsp:style>
      <dsp:txXfrm>
        <a:off x="3305114" y="2241258"/>
        <a:ext cx="0" cy="400225"/>
      </dsp:txXfrm>
    </dsp:sp>
    <dsp:sp modelId="{C1BEC2C0-22DD-44C4-AAFC-5C26B7685EF4}">
      <dsp:nvSpPr>
        <dsp:cNvPr id="11" name="Rectangles 10"/>
        <dsp:cNvSpPr/>
      </dsp:nvSpPr>
      <dsp:spPr bwMode="white">
        <a:xfrm>
          <a:off x="3265091" y="2641482"/>
          <a:ext cx="80045" cy="80045"/>
        </a:xfrm>
        <a:prstGeom prst="rect">
          <a:avLst/>
        </a:prstGeom>
      </dsp:spPr>
      <dsp:style>
        <a:lnRef idx="3">
          <a:schemeClr val="lt1"/>
        </a:lnRef>
        <a:fillRef idx="1">
          <a:schemeClr val="accent1"/>
        </a:fillRef>
        <a:effectRef idx="1">
          <a:scrgbClr r="0" g="0" b="0"/>
        </a:effectRef>
        <a:fontRef idx="minor">
          <a:schemeClr val="lt1"/>
        </a:fontRef>
      </dsp:style>
      <dsp:txXfrm>
        <a:off x="3265091" y="2641482"/>
        <a:ext cx="80045" cy="80045"/>
      </dsp:txXfrm>
    </dsp:sp>
    <dsp:sp modelId="{BF256D98-0EB6-41C8-AEED-E83691475757}">
      <dsp:nvSpPr>
        <dsp:cNvPr id="13" name="Hexagon 12"/>
        <dsp:cNvSpPr/>
      </dsp:nvSpPr>
      <dsp:spPr bwMode="white">
        <a:xfrm>
          <a:off x="4715295" y="1760988"/>
          <a:ext cx="1586454" cy="480270"/>
        </a:xfrm>
        <a:prstGeom prst="hexagon">
          <a:avLst>
            <a:gd name="adj" fmla="val 40000"/>
            <a:gd name="vf" fmla="val 115470"/>
          </a:avLst>
        </a:prstGeom>
      </dsp:spPr>
      <dsp:style>
        <a:lnRef idx="2">
          <a:schemeClr val="accent1"/>
        </a:lnRef>
        <a:fillRef idx="1">
          <a:schemeClr val="accent1"/>
        </a:fillRef>
        <a:effectRef idx="1">
          <a:scrgbClr r="0" g="0" b="0"/>
        </a:effectRef>
        <a:fontRef idx="minor">
          <a:schemeClr val="lt1"/>
        </a:fontRef>
      </dsp:style>
      <dsp:txBody>
        <a:bodyPr lIns="76200" tIns="76200" rIns="76200" bIns="76200" anchor="ctr"/>
        <a:lstStyle>
          <a:lvl1pPr algn="ctr">
            <a:defRPr sz="10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r>
            <a:rPr lang="en-US" dirty="0"/>
            <a:t>UNIT-3</a:t>
          </a:r>
        </a:p>
      </dsp:txBody>
      <dsp:txXfrm>
        <a:off x="4715295" y="1760988"/>
        <a:ext cx="1586454" cy="480270"/>
      </dsp:txXfrm>
    </dsp:sp>
    <dsp:sp modelId="{DEDEAEC8-775B-4A0E-BDF8-C0B5BC0821DF}">
      <dsp:nvSpPr>
        <dsp:cNvPr id="14" name="Rectangles 13"/>
        <dsp:cNvSpPr/>
      </dsp:nvSpPr>
      <dsp:spPr bwMode="white">
        <a:xfrm>
          <a:off x="4406818" y="0"/>
          <a:ext cx="2203409" cy="128071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142240" rIns="0" bIns="142240" anchor="b"/>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200000"/>
            </a:lnSpc>
            <a:spcBef>
              <a:spcPct val="0"/>
            </a:spcBef>
            <a:spcAft>
              <a:spcPct val="35000"/>
            </a:spcAft>
          </a:pPr>
          <a:r>
            <a:rPr lang="en-US" sz="1600" b="1" dirty="0">
              <a:solidFill>
                <a:srgbClr val="C00000"/>
              </a:solidFill>
              <a:latin typeface="Times New Roman" panose="02020603050405020304" pitchFamily="18" charset="0"/>
              <a:cs typeface="Times New Roman" panose="02020603050405020304" pitchFamily="18" charset="0"/>
            </a:rPr>
            <a:t>ANIMAL </a:t>
          </a:r>
          <a:r>
            <a:rPr lang="en-US" sz="1600" b="1" baseline="0" dirty="0">
              <a:solidFill>
                <a:srgbClr val="C00000"/>
              </a:solidFill>
              <a:latin typeface="Times New Roman" panose="02020603050405020304" pitchFamily="18" charset="0"/>
              <a:cs typeface="Times New Roman" panose="02020603050405020304" pitchFamily="18" charset="0"/>
            </a:rPr>
            <a:t>BASED BIO-RESOURCES IN FOOD PROCESSING</a:t>
          </a:r>
          <a:endParaRPr lang="en-US" sz="1600" b="1" dirty="0">
            <a:solidFill>
              <a:srgbClr val="C00000"/>
            </a:solidFill>
            <a:latin typeface="Times New Roman" panose="02020603050405020304" pitchFamily="18" charset="0"/>
            <a:cs typeface="Times New Roman" panose="02020603050405020304" pitchFamily="18" charset="0"/>
          </a:endParaRPr>
        </a:p>
      </dsp:txBody>
      <dsp:txXfrm>
        <a:off x="4406818" y="0"/>
        <a:ext cx="2203409" cy="1280719"/>
      </dsp:txXfrm>
    </dsp:sp>
    <dsp:sp modelId="{601495B8-8CCC-4CA7-9BCE-B7441480B866}">
      <dsp:nvSpPr>
        <dsp:cNvPr id="17" name="Freeform 16"/>
        <dsp:cNvSpPr/>
      </dsp:nvSpPr>
      <dsp:spPr bwMode="white">
        <a:xfrm>
          <a:off x="6301750" y="2001123"/>
          <a:ext cx="616955" cy="0"/>
        </a:xfrm>
        <a:custGeom>
          <a:avLst/>
          <a:gdLst/>
          <a:ahLst/>
          <a:cxnLst/>
          <a:pathLst>
            <a:path w="972">
              <a:moveTo>
                <a:pt x="0" y="0"/>
              </a:moveTo>
              <a:lnTo>
                <a:pt x="972" y="0"/>
              </a:lnTo>
            </a:path>
          </a:pathLst>
        </a:custGeom>
      </dsp:spPr>
      <dsp:style>
        <a:lnRef idx="2">
          <a:schemeClr val="accent1"/>
        </a:lnRef>
        <a:fillRef idx="1">
          <a:schemeClr val="lt1">
            <a:alpha val="90000"/>
          </a:schemeClr>
        </a:fillRef>
        <a:effectRef idx="0">
          <a:scrgbClr r="0" g="0" b="0"/>
        </a:effectRef>
        <a:fontRef idx="minor"/>
      </dsp:style>
      <dsp:txXfrm>
        <a:off x="6301750" y="2001123"/>
        <a:ext cx="616955" cy="0"/>
      </dsp:txXfrm>
    </dsp:sp>
    <dsp:sp modelId="{D59E0661-D3C3-4072-9F55-5F1D1C88A7C9}">
      <dsp:nvSpPr>
        <dsp:cNvPr id="15" name="Straight Connector 14"/>
        <dsp:cNvSpPr/>
      </dsp:nvSpPr>
      <dsp:spPr bwMode="white">
        <a:xfrm>
          <a:off x="5508522" y="1360764"/>
          <a:ext cx="0" cy="400225"/>
        </a:xfrm>
        <a:prstGeom prst="line">
          <a:avLst/>
        </a:prstGeom>
        <a:noFill/>
        <a:ln w="12700" cap="flat" cmpd="sng" algn="ctr">
          <a:solidFill>
            <a:schemeClr val="accent1">
              <a:hueOff val="0"/>
              <a:satOff val="0"/>
              <a:lumOff val="0"/>
              <a:alphaOff val="0"/>
            </a:schemeClr>
          </a:solidFill>
          <a:prstDash val="dash"/>
        </a:ln>
        <a:effectLst/>
      </dsp:spPr>
      <dsp:style>
        <a:lnRef idx="1">
          <a:schemeClr val="accent1"/>
        </a:lnRef>
        <a:fillRef idx="0">
          <a:schemeClr val="accent1"/>
        </a:fillRef>
        <a:effectRef idx="0">
          <a:scrgbClr r="0" g="0" b="0"/>
        </a:effectRef>
        <a:fontRef idx="minor"/>
      </dsp:style>
      <dsp:txXfrm>
        <a:off x="5508522" y="1360764"/>
        <a:ext cx="0" cy="400225"/>
      </dsp:txXfrm>
    </dsp:sp>
    <dsp:sp modelId="{4A753F44-E78B-4293-B0C7-6430408A43FA}">
      <dsp:nvSpPr>
        <dsp:cNvPr id="16" name="Rectangles 15"/>
        <dsp:cNvSpPr/>
      </dsp:nvSpPr>
      <dsp:spPr bwMode="white">
        <a:xfrm>
          <a:off x="5468500" y="1280719"/>
          <a:ext cx="80045" cy="80045"/>
        </a:xfrm>
        <a:prstGeom prst="rect">
          <a:avLst/>
        </a:prstGeom>
      </dsp:spPr>
      <dsp:style>
        <a:lnRef idx="3">
          <a:schemeClr val="lt1"/>
        </a:lnRef>
        <a:fillRef idx="1">
          <a:schemeClr val="accent1"/>
        </a:fillRef>
        <a:effectRef idx="1">
          <a:scrgbClr r="0" g="0" b="0"/>
        </a:effectRef>
        <a:fontRef idx="minor">
          <a:schemeClr val="lt1"/>
        </a:fontRef>
      </dsp:style>
      <dsp:txXfrm>
        <a:off x="5468500" y="1280719"/>
        <a:ext cx="80045" cy="80045"/>
      </dsp:txXfrm>
    </dsp:sp>
    <dsp:sp modelId="{2167599F-F719-471E-A82D-5E79BEF908F2}">
      <dsp:nvSpPr>
        <dsp:cNvPr id="18" name="Hexagon 17"/>
        <dsp:cNvSpPr/>
      </dsp:nvSpPr>
      <dsp:spPr bwMode="white">
        <a:xfrm>
          <a:off x="6918704" y="1760988"/>
          <a:ext cx="1586454" cy="480270"/>
        </a:xfrm>
        <a:prstGeom prst="hexagon">
          <a:avLst>
            <a:gd name="adj" fmla="val 40000"/>
            <a:gd name="vf" fmla="val 115470"/>
          </a:avLst>
        </a:prstGeom>
      </dsp:spPr>
      <dsp:style>
        <a:lnRef idx="2">
          <a:schemeClr val="accent1"/>
        </a:lnRef>
        <a:fillRef idx="1">
          <a:schemeClr val="accent1"/>
        </a:fillRef>
        <a:effectRef idx="1">
          <a:scrgbClr r="0" g="0" b="0"/>
        </a:effectRef>
        <a:fontRef idx="minor">
          <a:schemeClr val="lt1"/>
        </a:fontRef>
      </dsp:style>
      <dsp:txBody>
        <a:bodyPr lIns="76200" tIns="76200" rIns="76200" bIns="76200" anchor="ctr"/>
        <a:lstStyle>
          <a:lvl1pPr algn="ctr">
            <a:defRPr sz="10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r>
            <a:rPr lang="en-US" dirty="0"/>
            <a:t>UNIT-4</a:t>
          </a:r>
        </a:p>
      </dsp:txBody>
      <dsp:txXfrm>
        <a:off x="6918704" y="1760988"/>
        <a:ext cx="1586454" cy="480270"/>
      </dsp:txXfrm>
    </dsp:sp>
    <dsp:sp modelId="{BFDCC47A-3FE9-44B5-9256-8406C22486BA}">
      <dsp:nvSpPr>
        <dsp:cNvPr id="19" name="Rectangles 18"/>
        <dsp:cNvSpPr/>
      </dsp:nvSpPr>
      <dsp:spPr bwMode="white">
        <a:xfrm>
          <a:off x="6610227" y="2721527"/>
          <a:ext cx="2203409" cy="128071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142240" rIns="0" bIns="142240" anchor="t"/>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b="1" dirty="0">
              <a:solidFill>
                <a:srgbClr val="00B050"/>
              </a:solidFill>
              <a:latin typeface="Times New Roman" panose="02020603050405020304" pitchFamily="18" charset="0"/>
              <a:cs typeface="Times New Roman" panose="02020603050405020304" pitchFamily="18" charset="0"/>
            </a:rPr>
            <a:t>MICRO-ORGANISMS</a:t>
          </a:r>
          <a:r>
            <a:rPr lang="en-US" sz="1600" b="1" baseline="0" dirty="0">
              <a:solidFill>
                <a:srgbClr val="00B050"/>
              </a:solidFill>
              <a:latin typeface="Times New Roman" panose="02020603050405020304" pitchFamily="18" charset="0"/>
              <a:cs typeface="Times New Roman" panose="02020603050405020304" pitchFamily="18" charset="0"/>
            </a:rPr>
            <a:t> AS BIORESOURCES IN FOOD PROCESSING</a:t>
          </a:r>
          <a:endParaRPr lang="en-US" sz="1600" b="1" dirty="0">
            <a:solidFill>
              <a:srgbClr val="00B050"/>
            </a:solidFill>
            <a:latin typeface="Times New Roman" panose="02020603050405020304" pitchFamily="18" charset="0"/>
            <a:cs typeface="Times New Roman" panose="02020603050405020304" pitchFamily="18" charset="0"/>
          </a:endParaRPr>
        </a:p>
      </dsp:txBody>
      <dsp:txXfrm>
        <a:off x="6610227" y="2721527"/>
        <a:ext cx="2203409" cy="1280719"/>
      </dsp:txXfrm>
    </dsp:sp>
    <dsp:sp modelId="{507156A1-4035-4ADF-BD15-03F42806D0A0}">
      <dsp:nvSpPr>
        <dsp:cNvPr id="22" name="Freeform 21"/>
        <dsp:cNvSpPr/>
      </dsp:nvSpPr>
      <dsp:spPr bwMode="white">
        <a:xfrm>
          <a:off x="8505159" y="2001123"/>
          <a:ext cx="616955" cy="0"/>
        </a:xfrm>
        <a:custGeom>
          <a:avLst/>
          <a:gdLst/>
          <a:ahLst/>
          <a:cxnLst/>
          <a:pathLst>
            <a:path w="972">
              <a:moveTo>
                <a:pt x="0" y="0"/>
              </a:moveTo>
              <a:lnTo>
                <a:pt x="972" y="0"/>
              </a:lnTo>
            </a:path>
          </a:pathLst>
        </a:custGeom>
      </dsp:spPr>
      <dsp:style>
        <a:lnRef idx="2">
          <a:schemeClr val="accent1"/>
        </a:lnRef>
        <a:fillRef idx="1">
          <a:schemeClr val="lt1">
            <a:alpha val="90000"/>
          </a:schemeClr>
        </a:fillRef>
        <a:effectRef idx="0">
          <a:scrgbClr r="0" g="0" b="0"/>
        </a:effectRef>
        <a:fontRef idx="minor"/>
      </dsp:style>
      <dsp:txXfrm>
        <a:off x="8505159" y="2001123"/>
        <a:ext cx="616955" cy="0"/>
      </dsp:txXfrm>
    </dsp:sp>
    <dsp:sp modelId="{DF12EC0F-ABC1-486B-A916-C06438CBEF0F}">
      <dsp:nvSpPr>
        <dsp:cNvPr id="20" name="Straight Connector 19"/>
        <dsp:cNvSpPr/>
      </dsp:nvSpPr>
      <dsp:spPr bwMode="white">
        <a:xfrm>
          <a:off x="7711932" y="2241258"/>
          <a:ext cx="0" cy="400225"/>
        </a:xfrm>
        <a:prstGeom prst="line">
          <a:avLst/>
        </a:prstGeom>
        <a:noFill/>
        <a:ln w="12700" cap="flat" cmpd="sng" algn="ctr">
          <a:solidFill>
            <a:schemeClr val="accent1">
              <a:hueOff val="0"/>
              <a:satOff val="0"/>
              <a:lumOff val="0"/>
              <a:alphaOff val="0"/>
            </a:schemeClr>
          </a:solidFill>
          <a:prstDash val="dash"/>
        </a:ln>
        <a:effectLst/>
      </dsp:spPr>
      <dsp:style>
        <a:lnRef idx="1">
          <a:schemeClr val="accent1"/>
        </a:lnRef>
        <a:fillRef idx="0">
          <a:schemeClr val="accent1"/>
        </a:fillRef>
        <a:effectRef idx="0">
          <a:scrgbClr r="0" g="0" b="0"/>
        </a:effectRef>
        <a:fontRef idx="minor"/>
      </dsp:style>
      <dsp:txXfrm>
        <a:off x="7711932" y="2241258"/>
        <a:ext cx="0" cy="400225"/>
      </dsp:txXfrm>
    </dsp:sp>
    <dsp:sp modelId="{140BD0F3-FA93-4CE5-A91C-40B9CBAA8403}">
      <dsp:nvSpPr>
        <dsp:cNvPr id="21" name="Rectangles 20"/>
        <dsp:cNvSpPr/>
      </dsp:nvSpPr>
      <dsp:spPr bwMode="white">
        <a:xfrm>
          <a:off x="7671909" y="2641482"/>
          <a:ext cx="80045" cy="80045"/>
        </a:xfrm>
        <a:prstGeom prst="rect">
          <a:avLst/>
        </a:prstGeom>
      </dsp:spPr>
      <dsp:style>
        <a:lnRef idx="3">
          <a:schemeClr val="lt1"/>
        </a:lnRef>
        <a:fillRef idx="1">
          <a:schemeClr val="accent1"/>
        </a:fillRef>
        <a:effectRef idx="1">
          <a:scrgbClr r="0" g="0" b="0"/>
        </a:effectRef>
        <a:fontRef idx="minor">
          <a:schemeClr val="lt1"/>
        </a:fontRef>
      </dsp:style>
      <dsp:txXfrm>
        <a:off x="7671909" y="2641482"/>
        <a:ext cx="80045" cy="80045"/>
      </dsp:txXfrm>
    </dsp:sp>
    <dsp:sp modelId="{3FC6DEF9-73C9-4F70-9DB8-FFA094554577}">
      <dsp:nvSpPr>
        <dsp:cNvPr id="23" name="Pentagon 22"/>
        <dsp:cNvSpPr/>
      </dsp:nvSpPr>
      <dsp:spPr bwMode="white">
        <a:xfrm rot="10800000">
          <a:off x="9122113" y="1760988"/>
          <a:ext cx="1586454" cy="480270"/>
        </a:xfrm>
        <a:prstGeom prst="homePlate">
          <a:avLst>
            <a:gd name="adj" fmla="val 40000"/>
          </a:avLst>
        </a:prstGeom>
      </dsp:spPr>
      <dsp:style>
        <a:lnRef idx="2">
          <a:schemeClr val="accent1"/>
        </a:lnRef>
        <a:fillRef idx="1">
          <a:schemeClr val="accent1"/>
        </a:fillRef>
        <a:effectRef idx="1">
          <a:scrgbClr r="0" g="0" b="0"/>
        </a:effectRef>
        <a:fontRef idx="minor">
          <a:schemeClr val="lt1"/>
        </a:fontRef>
      </dsp:style>
      <dsp:txBody>
        <a:bodyPr rot="10800000" lIns="76200" tIns="76200" rIns="76200" bIns="76200" anchor="ctr"/>
        <a:lstStyle>
          <a:lvl1pPr algn="ctr">
            <a:defRPr sz="1000"/>
          </a:lvl1pPr>
          <a:lvl2pPr marL="57150" indent="-57150" algn="ctr">
            <a:defRPr sz="700"/>
          </a:lvl2pPr>
          <a:lvl3pPr marL="114300" indent="-57150" algn="ctr">
            <a:defRPr sz="700"/>
          </a:lvl3pPr>
          <a:lvl4pPr marL="171450" indent="-57150" algn="ctr">
            <a:defRPr sz="700"/>
          </a:lvl4pPr>
          <a:lvl5pPr marL="228600" indent="-57150" algn="ctr">
            <a:defRPr sz="700"/>
          </a:lvl5pPr>
          <a:lvl6pPr marL="285750" indent="-57150" algn="ctr">
            <a:defRPr sz="700"/>
          </a:lvl6pPr>
          <a:lvl7pPr marL="342900" indent="-57150" algn="ctr">
            <a:defRPr sz="700"/>
          </a:lvl7pPr>
          <a:lvl8pPr marL="400050" indent="-57150" algn="ctr">
            <a:defRPr sz="700"/>
          </a:lvl8pPr>
          <a:lvl9pPr marL="457200" indent="-57150" algn="ctr">
            <a:defRPr sz="700"/>
          </a:lvl9pPr>
        </a:lstStyle>
        <a:p>
          <a:pPr lvl="0">
            <a:lnSpc>
              <a:spcPct val="100000"/>
            </a:lnSpc>
            <a:spcBef>
              <a:spcPct val="0"/>
            </a:spcBef>
            <a:spcAft>
              <a:spcPct val="35000"/>
            </a:spcAft>
          </a:pPr>
          <a:r>
            <a:rPr lang="en-US" dirty="0"/>
            <a:t>UNIT-5</a:t>
          </a:r>
        </a:p>
      </dsp:txBody>
      <dsp:txXfrm rot="10800000">
        <a:off x="9122113" y="1760988"/>
        <a:ext cx="1586454" cy="480270"/>
      </dsp:txXfrm>
    </dsp:sp>
    <dsp:sp modelId="{44B07269-48AE-4C17-8964-86FFA8DB2DB4}">
      <dsp:nvSpPr>
        <dsp:cNvPr id="24" name="Rectangles 23"/>
        <dsp:cNvSpPr/>
      </dsp:nvSpPr>
      <dsp:spPr bwMode="white">
        <a:xfrm rot="10800000">
          <a:off x="8813636" y="0"/>
          <a:ext cx="2203409" cy="128071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11150" rIns="0" bIns="311150" anchor="b"/>
        <a:lstStyle>
          <a:lvl1pPr algn="ctr">
            <a:defRPr sz="3500"/>
          </a:lvl1pPr>
          <a:lvl2pPr marL="228600" indent="-228600" algn="ctr">
            <a:defRPr sz="2700"/>
          </a:lvl2pPr>
          <a:lvl3pPr marL="457200" indent="-228600" algn="ctr">
            <a:defRPr sz="2700"/>
          </a:lvl3pPr>
          <a:lvl4pPr marL="685800" indent="-228600" algn="ctr">
            <a:defRPr sz="2700"/>
          </a:lvl4pPr>
          <a:lvl5pPr marL="914400" indent="-228600" algn="ctr">
            <a:defRPr sz="2700"/>
          </a:lvl5pPr>
          <a:lvl6pPr marL="1143000" indent="-228600" algn="ctr">
            <a:defRPr sz="2700"/>
          </a:lvl6pPr>
          <a:lvl7pPr marL="1371600" indent="-228600" algn="ctr">
            <a:defRPr sz="2700"/>
          </a:lvl7pPr>
          <a:lvl8pPr marL="1600200" indent="-228600" algn="ctr">
            <a:defRPr sz="2700"/>
          </a:lvl8pPr>
          <a:lvl9pPr marL="1828800" indent="-228600" algn="ctr">
            <a:defRPr sz="2700"/>
          </a:lvl9pPr>
        </a:lstStyle>
        <a:p>
          <a:endParaRPr>
            <a:solidFill>
              <a:schemeClr val="tx1"/>
            </a:solidFill>
          </a:endParaRPr>
        </a:p>
      </dsp:txBody>
      <dsp:txXfrm rot="10800000">
        <a:off x="8813636" y="0"/>
        <a:ext cx="2203409" cy="1280719"/>
      </dsp:txXfrm>
    </dsp:sp>
    <dsp:sp modelId="{8BF1C3D4-AF55-4F80-B3DC-77A671F5A1B2}">
      <dsp:nvSpPr>
        <dsp:cNvPr id="25" name="Straight Connector 24"/>
        <dsp:cNvSpPr/>
      </dsp:nvSpPr>
      <dsp:spPr bwMode="white">
        <a:xfrm rot="10800000">
          <a:off x="9915341" y="1360764"/>
          <a:ext cx="0" cy="400225"/>
        </a:xfrm>
        <a:prstGeom prst="line">
          <a:avLst/>
        </a:prstGeom>
        <a:noFill/>
        <a:ln w="12700" cap="flat" cmpd="sng" algn="ctr">
          <a:solidFill>
            <a:schemeClr val="accent1">
              <a:hueOff val="0"/>
              <a:satOff val="0"/>
              <a:lumOff val="0"/>
              <a:alphaOff val="0"/>
            </a:schemeClr>
          </a:solidFill>
          <a:prstDash val="dash"/>
        </a:ln>
        <a:effectLst/>
      </dsp:spPr>
      <dsp:style>
        <a:lnRef idx="1">
          <a:schemeClr val="accent1"/>
        </a:lnRef>
        <a:fillRef idx="0">
          <a:schemeClr val="accent1"/>
        </a:fillRef>
        <a:effectRef idx="0">
          <a:scrgbClr r="0" g="0" b="0"/>
        </a:effectRef>
        <a:fontRef idx="minor"/>
      </dsp:style>
      <dsp:txXfrm rot="10800000">
        <a:off x="9915341" y="1360764"/>
        <a:ext cx="0" cy="400225"/>
      </dsp:txXfrm>
    </dsp:sp>
    <dsp:sp modelId="{DED6FF04-1844-4FEF-990A-5D8336374849}">
      <dsp:nvSpPr>
        <dsp:cNvPr id="26" name="Rectangles 25"/>
        <dsp:cNvSpPr/>
      </dsp:nvSpPr>
      <dsp:spPr bwMode="white">
        <a:xfrm rot="10800000">
          <a:off x="9875318" y="1280719"/>
          <a:ext cx="80045" cy="80045"/>
        </a:xfrm>
        <a:prstGeom prst="rect">
          <a:avLst/>
        </a:prstGeom>
      </dsp:spPr>
      <dsp:style>
        <a:lnRef idx="3">
          <a:schemeClr val="lt1"/>
        </a:lnRef>
        <a:fillRef idx="1">
          <a:schemeClr val="accent1"/>
        </a:fillRef>
        <a:effectRef idx="1">
          <a:scrgbClr r="0" g="0" b="0"/>
        </a:effectRef>
        <a:fontRef idx="minor">
          <a:schemeClr val="lt1"/>
        </a:fontRef>
      </dsp:style>
      <dsp:txXfrm rot="10800000">
        <a:off x="9875318" y="1280719"/>
        <a:ext cx="80045" cy="80045"/>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4798060" cy="4798060"/>
        <a:chOff x="0" y="0"/>
        <a:chExt cx="4798060" cy="4798060"/>
      </a:xfrm>
    </dsp:grpSpPr>
    <dsp:sp modelId="{0C685FBB-39E9-44F9-8CAA-9609CBD23EED}">
      <dsp:nvSpPr>
        <dsp:cNvPr id="3" name="Rounded Rectangle 2"/>
        <dsp:cNvSpPr/>
      </dsp:nvSpPr>
      <dsp:spPr bwMode="white">
        <a:xfrm>
          <a:off x="4549204" y="1679321"/>
          <a:ext cx="1439418" cy="1439418"/>
        </a:xfrm>
        <a:prstGeom prst="roundRect">
          <a:avLst/>
        </a:prstGeom>
        <a:solidFill>
          <a:srgbClr val="A94231"/>
        </a:solidFill>
      </dsp:spPr>
      <dsp:style>
        <a:lnRef idx="2">
          <a:schemeClr val="lt1"/>
        </a:lnRef>
        <a:fillRef idx="1">
          <a:schemeClr val="accent1">
            <a:shade val="50000"/>
            <a:hueOff val="0"/>
            <a:satOff val="0"/>
            <a:lumOff val="0"/>
            <a:alpha val="100000"/>
          </a:schemeClr>
        </a:fillRef>
        <a:effectRef idx="0">
          <a:scrgbClr r="0" g="0" b="0"/>
        </a:effectRef>
        <a:fontRef idx="minor">
          <a:schemeClr val="lt1"/>
        </a:fontRef>
      </dsp:style>
      <dsp:txBody>
        <a:bodyPr lIns="45720" tIns="45720" rIns="45720" bIns="4572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sz="1800" dirty="0">
              <a:latin typeface="Times New Roman" panose="02020603050405020304" pitchFamily="18" charset="0"/>
              <a:cs typeface="Times New Roman" panose="02020603050405020304" pitchFamily="18" charset="0"/>
            </a:rPr>
            <a:t>Types of bioresources</a:t>
          </a:r>
          <a:endParaRPr lang="en-IN" sz="1800" dirty="0">
            <a:latin typeface="Times New Roman" panose="02020603050405020304" pitchFamily="18" charset="0"/>
            <a:cs typeface="Times New Roman" panose="02020603050405020304" pitchFamily="18" charset="0"/>
          </a:endParaRPr>
        </a:p>
      </dsp:txBody>
      <dsp:txXfrm>
        <a:off x="4549204" y="1679321"/>
        <a:ext cx="1439418" cy="1439418"/>
      </dsp:txXfrm>
    </dsp:sp>
    <dsp:sp modelId="{CE5D7D22-AED7-4E11-BD0D-4A0DBFA0AF3C}">
      <dsp:nvSpPr>
        <dsp:cNvPr id="4" name="Freeform 3"/>
        <dsp:cNvSpPr/>
      </dsp:nvSpPr>
      <dsp:spPr bwMode="white">
        <a:xfrm>
          <a:off x="4911507" y="1290166"/>
          <a:ext cx="714810" cy="63500"/>
        </a:xfrm>
        <a:custGeom>
          <a:avLst/>
          <a:gdLst/>
          <a:ahLst/>
          <a:cxnLst/>
          <a:pathLst>
            <a:path w="1126" h="100">
              <a:moveTo>
                <a:pt x="563" y="613"/>
              </a:moveTo>
              <a:lnTo>
                <a:pt x="563" y="-513"/>
              </a:lnTo>
            </a:path>
          </a:pathLst>
        </a:custGeom>
      </dsp:spPr>
      <dsp:style>
        <a:lnRef idx="2">
          <a:schemeClr val="accent1">
            <a:tint val="90000"/>
          </a:schemeClr>
        </a:lnRef>
        <a:fillRef idx="0">
          <a:schemeClr val="accent1">
            <a:tint val="90000"/>
          </a:schemeClr>
        </a:fillRef>
        <a:effectRef idx="0">
          <a:scrgbClr r="0" g="0" b="0"/>
        </a:effectRef>
        <a:fontRef idx="minor"/>
      </dsp:style>
      <dsp:txXfrm>
        <a:off x="4911507" y="1290166"/>
        <a:ext cx="714810" cy="63500"/>
      </dsp:txXfrm>
    </dsp:sp>
    <dsp:sp modelId="{CF59758A-D1C6-4390-A519-6C92AA67D7F7}">
      <dsp:nvSpPr>
        <dsp:cNvPr id="5" name="Rounded Rectangle 4"/>
        <dsp:cNvSpPr/>
      </dsp:nvSpPr>
      <dsp:spPr bwMode="white">
        <a:xfrm>
          <a:off x="4786707" y="101"/>
          <a:ext cx="964410" cy="964410"/>
        </a:xfrm>
        <a:prstGeom prst="roundRect">
          <a:avLst/>
        </a:prstGeom>
        <a:solidFill>
          <a:srgbClr val="002060"/>
        </a:solidFill>
      </dsp:spPr>
      <dsp:style>
        <a:lnRef idx="2">
          <a:schemeClr val="lt1"/>
        </a:lnRef>
        <a:fillRef idx="1">
          <a:schemeClr val="accent1">
            <a:shade val="50000"/>
            <a:hueOff val="48000"/>
            <a:satOff val="7216"/>
            <a:lumOff val="13804"/>
            <a:alpha val="100000"/>
          </a:schemeClr>
        </a:fillRef>
        <a:effectRef idx="0">
          <a:scrgbClr r="0" g="0" b="0"/>
        </a:effectRef>
        <a:fontRef idx="minor">
          <a:schemeClr val="lt1"/>
        </a:fontRef>
      </dsp:style>
      <dsp:txBody>
        <a:bodyPr vert="horz" wrap="square" lIns="30480" tIns="30480" rIns="30480" bIns="3048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sz="1200" dirty="0">
              <a:latin typeface="Times New Roman" panose="02020603050405020304" pitchFamily="18" charset="0"/>
              <a:cs typeface="Times New Roman" panose="02020603050405020304" pitchFamily="18" charset="0"/>
            </a:rPr>
            <a:t>Primary bioresources</a:t>
          </a:r>
          <a:endParaRPr lang="en-IN" sz="1200" dirty="0">
            <a:latin typeface="Times New Roman" panose="02020603050405020304" pitchFamily="18" charset="0"/>
            <a:cs typeface="Times New Roman" panose="02020603050405020304" pitchFamily="18" charset="0"/>
          </a:endParaRPr>
        </a:p>
      </dsp:txBody>
      <dsp:txXfrm>
        <a:off x="4786707" y="101"/>
        <a:ext cx="964410" cy="964410"/>
      </dsp:txXfrm>
    </dsp:sp>
    <dsp:sp modelId="{8BE1AC4A-9CDF-4E03-97C8-8CE20B6FC2D0}">
      <dsp:nvSpPr>
        <dsp:cNvPr id="6" name="Freeform 5"/>
        <dsp:cNvSpPr/>
      </dsp:nvSpPr>
      <dsp:spPr bwMode="white">
        <a:xfrm>
          <a:off x="5988622" y="2367280"/>
          <a:ext cx="714810" cy="63500"/>
        </a:xfrm>
        <a:custGeom>
          <a:avLst/>
          <a:gdLst/>
          <a:ahLst/>
          <a:cxnLst/>
          <a:pathLst>
            <a:path w="1126" h="100">
              <a:moveTo>
                <a:pt x="0" y="50"/>
              </a:moveTo>
              <a:lnTo>
                <a:pt x="1126" y="50"/>
              </a:lnTo>
            </a:path>
          </a:pathLst>
        </a:custGeom>
      </dsp:spPr>
      <dsp:style>
        <a:lnRef idx="2">
          <a:schemeClr val="accent1">
            <a:tint val="90000"/>
          </a:schemeClr>
        </a:lnRef>
        <a:fillRef idx="0">
          <a:schemeClr val="accent1">
            <a:tint val="90000"/>
          </a:schemeClr>
        </a:fillRef>
        <a:effectRef idx="0">
          <a:scrgbClr r="0" g="0" b="0"/>
        </a:effectRef>
        <a:fontRef idx="minor"/>
      </dsp:style>
      <dsp:txXfrm>
        <a:off x="5988622" y="2367280"/>
        <a:ext cx="714810" cy="63500"/>
      </dsp:txXfrm>
    </dsp:sp>
    <dsp:sp modelId="{7B8EB223-55B6-4068-9F5C-2EA524DB109A}">
      <dsp:nvSpPr>
        <dsp:cNvPr id="7" name="Rounded Rectangle 6"/>
        <dsp:cNvSpPr/>
      </dsp:nvSpPr>
      <dsp:spPr bwMode="white">
        <a:xfrm>
          <a:off x="6703432" y="1916825"/>
          <a:ext cx="964410" cy="964410"/>
        </a:xfrm>
        <a:prstGeom prst="roundRect">
          <a:avLst/>
        </a:prstGeom>
        <a:solidFill>
          <a:srgbClr val="73134A"/>
        </a:solidFill>
      </dsp:spPr>
      <dsp:style>
        <a:lnRef idx="2">
          <a:schemeClr val="lt1"/>
        </a:lnRef>
        <a:fillRef idx="1">
          <a:schemeClr val="accent1">
            <a:shade val="50000"/>
            <a:hueOff val="96000"/>
            <a:satOff val="14431"/>
            <a:lumOff val="27608"/>
            <a:alpha val="100000"/>
          </a:schemeClr>
        </a:fillRef>
        <a:effectRef idx="0">
          <a:scrgbClr r="0" g="0" b="0"/>
        </a:effectRef>
        <a:fontRef idx="minor">
          <a:schemeClr val="lt1"/>
        </a:fontRef>
      </dsp:style>
      <dsp:txBody>
        <a:bodyPr vert="horz" wrap="square" lIns="30480" tIns="30480" rIns="30480" bIns="3048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sz="1200" dirty="0">
              <a:latin typeface="Times New Roman" panose="02020603050405020304" pitchFamily="18" charset="0"/>
              <a:cs typeface="Times New Roman" panose="02020603050405020304" pitchFamily="18" charset="0"/>
            </a:rPr>
            <a:t>Secondary bioresources</a:t>
          </a:r>
          <a:endParaRPr lang="en-IN" sz="1200" dirty="0">
            <a:latin typeface="Times New Roman" panose="02020603050405020304" pitchFamily="18" charset="0"/>
            <a:cs typeface="Times New Roman" panose="02020603050405020304" pitchFamily="18" charset="0"/>
          </a:endParaRPr>
        </a:p>
      </dsp:txBody>
      <dsp:txXfrm>
        <a:off x="6703432" y="1916825"/>
        <a:ext cx="964410" cy="964410"/>
      </dsp:txXfrm>
    </dsp:sp>
    <dsp:sp modelId="{5AF1A799-5590-465B-A577-B08323F6801C}">
      <dsp:nvSpPr>
        <dsp:cNvPr id="8" name="Freeform 7"/>
        <dsp:cNvSpPr/>
      </dsp:nvSpPr>
      <dsp:spPr bwMode="white">
        <a:xfrm>
          <a:off x="4911507" y="3444394"/>
          <a:ext cx="714810" cy="63500"/>
        </a:xfrm>
        <a:custGeom>
          <a:avLst/>
          <a:gdLst/>
          <a:ahLst/>
          <a:cxnLst/>
          <a:pathLst>
            <a:path w="1126" h="100">
              <a:moveTo>
                <a:pt x="563" y="-513"/>
              </a:moveTo>
              <a:lnTo>
                <a:pt x="563" y="613"/>
              </a:lnTo>
            </a:path>
          </a:pathLst>
        </a:custGeom>
      </dsp:spPr>
      <dsp:style>
        <a:lnRef idx="2">
          <a:schemeClr val="accent1">
            <a:tint val="90000"/>
          </a:schemeClr>
        </a:lnRef>
        <a:fillRef idx="0">
          <a:schemeClr val="accent1">
            <a:tint val="90000"/>
          </a:schemeClr>
        </a:fillRef>
        <a:effectRef idx="0">
          <a:scrgbClr r="0" g="0" b="0"/>
        </a:effectRef>
        <a:fontRef idx="minor"/>
      </dsp:style>
      <dsp:txXfrm>
        <a:off x="4911507" y="3444394"/>
        <a:ext cx="714810" cy="63500"/>
      </dsp:txXfrm>
    </dsp:sp>
    <dsp:sp modelId="{98005C95-6DEB-423F-A131-B9EF0FC9C3E7}">
      <dsp:nvSpPr>
        <dsp:cNvPr id="9" name="Rounded Rectangle 8"/>
        <dsp:cNvSpPr/>
      </dsp:nvSpPr>
      <dsp:spPr bwMode="white">
        <a:xfrm>
          <a:off x="4786707" y="3833549"/>
          <a:ext cx="964410" cy="964410"/>
        </a:xfrm>
        <a:prstGeom prst="roundRect">
          <a:avLst/>
        </a:prstGeom>
        <a:solidFill>
          <a:srgbClr val="00B050"/>
        </a:solidFill>
      </dsp:spPr>
      <dsp:style>
        <a:lnRef idx="2">
          <a:schemeClr val="lt1"/>
        </a:lnRef>
        <a:fillRef idx="1">
          <a:schemeClr val="accent1">
            <a:tint val="55000"/>
            <a:hueOff val="-24000"/>
            <a:satOff val="-3607"/>
            <a:lumOff val="-6901"/>
            <a:alpha val="100000"/>
          </a:schemeClr>
        </a:fillRef>
        <a:effectRef idx="0">
          <a:scrgbClr r="0" g="0" b="0"/>
        </a:effectRef>
        <a:fontRef idx="minor">
          <a:schemeClr val="lt1"/>
        </a:fontRef>
      </dsp:style>
      <dsp:txBody>
        <a:bodyPr lIns="45720" tIns="45720" rIns="45720" bIns="4572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buNone/>
          </a:pPr>
          <a:r>
            <a:rPr lang="en-US" sz="1200" dirty="0">
              <a:latin typeface="Times New Roman" panose="02020603050405020304" pitchFamily="18" charset="0"/>
              <a:cs typeface="Times New Roman" panose="02020603050405020304" pitchFamily="18" charset="0"/>
            </a:rPr>
            <a:t>Tertiary bioresources</a:t>
          </a:r>
          <a:endParaRPr lang="en-IN" sz="1200" dirty="0">
            <a:latin typeface="Times New Roman" panose="02020603050405020304" pitchFamily="18" charset="0"/>
            <a:cs typeface="Times New Roman" panose="02020603050405020304" pitchFamily="18" charset="0"/>
          </a:endParaRPr>
        </a:p>
      </dsp:txBody>
      <dsp:txXfrm>
        <a:off x="4786707" y="3833549"/>
        <a:ext cx="964410" cy="964410"/>
      </dsp:txXfrm>
    </dsp:sp>
    <dsp:sp modelId="{146E51C5-7E35-4739-9C98-69A70311345B}">
      <dsp:nvSpPr>
        <dsp:cNvPr id="10" name="Freeform 9"/>
        <dsp:cNvSpPr/>
      </dsp:nvSpPr>
      <dsp:spPr bwMode="white">
        <a:xfrm>
          <a:off x="3834393" y="2367280"/>
          <a:ext cx="714810" cy="63500"/>
        </a:xfrm>
        <a:custGeom>
          <a:avLst/>
          <a:gdLst/>
          <a:ahLst/>
          <a:cxnLst/>
          <a:pathLst>
            <a:path w="1126" h="100">
              <a:moveTo>
                <a:pt x="1126" y="50"/>
              </a:moveTo>
              <a:lnTo>
                <a:pt x="0" y="50"/>
              </a:lnTo>
            </a:path>
          </a:pathLst>
        </a:custGeom>
      </dsp:spPr>
      <dsp:style>
        <a:lnRef idx="2">
          <a:schemeClr val="accent1">
            <a:tint val="90000"/>
          </a:schemeClr>
        </a:lnRef>
        <a:fillRef idx="0">
          <a:schemeClr val="accent1">
            <a:tint val="90000"/>
          </a:schemeClr>
        </a:fillRef>
        <a:effectRef idx="0">
          <a:scrgbClr r="0" g="0" b="0"/>
        </a:effectRef>
        <a:fontRef idx="minor"/>
      </dsp:style>
      <dsp:txXfrm>
        <a:off x="3834393" y="2367280"/>
        <a:ext cx="714810" cy="63500"/>
      </dsp:txXfrm>
    </dsp:sp>
    <dsp:sp modelId="{73CB9608-AAFA-42C1-94D3-930810809F55}">
      <dsp:nvSpPr>
        <dsp:cNvPr id="11" name="Rounded Rectangle 10"/>
        <dsp:cNvSpPr/>
      </dsp:nvSpPr>
      <dsp:spPr bwMode="white">
        <a:xfrm>
          <a:off x="2869983" y="1916825"/>
          <a:ext cx="964410" cy="964410"/>
        </a:xfrm>
        <a:prstGeom prst="roundRect">
          <a:avLst/>
        </a:prstGeom>
        <a:solidFill>
          <a:srgbClr val="7030A0"/>
        </a:solidFill>
      </dsp:spPr>
      <dsp:style>
        <a:lnRef idx="2">
          <a:schemeClr val="lt1"/>
        </a:lnRef>
        <a:fillRef idx="1">
          <a:schemeClr val="accent1">
            <a:tint val="55000"/>
            <a:hueOff val="-72000"/>
            <a:satOff val="-10823"/>
            <a:lumOff val="-20705"/>
            <a:alpha val="100000"/>
          </a:schemeClr>
        </a:fillRef>
        <a:effectRef idx="0">
          <a:scrgbClr r="0" g="0" b="0"/>
        </a:effectRef>
        <a:fontRef idx="minor">
          <a:schemeClr val="lt1"/>
        </a:fontRef>
      </dsp:style>
      <dsp:txBody>
        <a:bodyPr vert="horz" wrap="square" lIns="30480" tIns="30480" rIns="30480" bIns="30480"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sz="1200" dirty="0" err="1">
              <a:latin typeface="Times New Roman" panose="02020603050405020304" pitchFamily="18" charset="0"/>
              <a:cs typeface="Times New Roman" panose="02020603050405020304" pitchFamily="18" charset="0"/>
            </a:rPr>
            <a:t>Quarternery</a:t>
          </a:r>
          <a:r>
            <a:rPr lang="en-US" sz="1200" dirty="0">
              <a:latin typeface="Times New Roman" panose="02020603050405020304" pitchFamily="18" charset="0"/>
              <a:cs typeface="Times New Roman" panose="02020603050405020304" pitchFamily="18" charset="0"/>
            </a:rPr>
            <a:t> bioresources</a:t>
          </a:r>
          <a:endParaRPr lang="en-IN" sz="1200" dirty="0">
            <a:latin typeface="Times New Roman" panose="02020603050405020304" pitchFamily="18" charset="0"/>
            <a:cs typeface="Times New Roman" panose="02020603050405020304" pitchFamily="18" charset="0"/>
          </a:endParaRPr>
        </a:p>
      </dsp:txBody>
      <dsp:txXfrm>
        <a:off x="2869983" y="1916825"/>
        <a:ext cx="964410" cy="964410"/>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3336412" cy="4404852"/>
        <a:chOff x="0" y="0"/>
        <a:chExt cx="3336412" cy="4404852"/>
      </a:xfrm>
    </dsp:grpSpPr>
    <dsp:sp modelId="{BA924879-C883-49A6-8FCF-CACCDE29590D}">
      <dsp:nvSpPr>
        <dsp:cNvPr id="3" name="Rounded Rectangle 2"/>
        <dsp:cNvSpPr/>
      </dsp:nvSpPr>
      <dsp:spPr bwMode="white">
        <a:xfrm>
          <a:off x="0" y="0"/>
          <a:ext cx="3336412" cy="1101213"/>
        </a:xfrm>
        <a:prstGeom prst="roundRect">
          <a:avLst>
            <a:gd name="adj" fmla="val 10000"/>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50000"/>
            </a:lnSpc>
            <a:spcBef>
              <a:spcPct val="0"/>
            </a:spcBef>
            <a:spcAft>
              <a:spcPct val="35000"/>
            </a:spcAft>
          </a:pPr>
          <a:endParaRPr lang="en-US" sz="2000" dirty="0"/>
        </a:p>
        <a:p>
          <a:pPr lvl="0">
            <a:lnSpc>
              <a:spcPct val="150000"/>
            </a:lnSpc>
            <a:spcBef>
              <a:spcPct val="0"/>
            </a:spcBef>
            <a:spcAft>
              <a:spcPct val="35000"/>
            </a:spcAft>
          </a:pPr>
          <a:r>
            <a:rPr lang="en-US" sz="2000" dirty="0"/>
            <a:t>Primary Bioresource: Wheat
</a:t>
          </a:r>
          <a:endParaRPr lang="en-IN" sz="2000" dirty="0"/>
        </a:p>
      </dsp:txBody>
      <dsp:txXfrm>
        <a:off x="0" y="0"/>
        <a:ext cx="3336412" cy="1101213"/>
      </dsp:txXfrm>
    </dsp:sp>
    <dsp:sp modelId="{5038DAFF-4B21-4A4D-8FD4-969E1B5DCFBD}">
      <dsp:nvSpPr>
        <dsp:cNvPr id="4" name="Right Arrow 3"/>
        <dsp:cNvSpPr/>
      </dsp:nvSpPr>
      <dsp:spPr bwMode="white">
        <a:xfrm rot="5399999">
          <a:off x="1461729" y="1128743"/>
          <a:ext cx="412955" cy="495546"/>
        </a:xfrm>
        <a:prstGeom prst="rightArrow">
          <a:avLst>
            <a:gd name="adj1" fmla="val 60000"/>
            <a:gd name="adj2" fmla="val 50000"/>
          </a:avLst>
        </a:prstGeom>
      </dsp:spPr>
      <dsp:style>
        <a:lnRef idx="0">
          <a:schemeClr val="lt1"/>
        </a:lnRef>
        <a:fillRef idx="1">
          <a:schemeClr val="accent4">
            <a:hueOff val="0"/>
            <a:satOff val="0"/>
            <a:lumOff val="0"/>
            <a:alpha val="100000"/>
          </a:schemeClr>
        </a:fillRef>
        <a:effectRef idx="0">
          <a:scrgbClr r="0" g="0" b="0"/>
        </a:effectRef>
        <a:fontRef idx="minor">
          <a:schemeClr val="lt1"/>
        </a:fontRef>
      </dsp:style>
      <dsp:txBody>
        <a:bodyPr rot="-5400000" lIns="0" tIns="0" rIns="0" bIns="0" anchor="ctr"/>
        <a:lstStyle>
          <a:lvl1pPr algn="ctr">
            <a:defRPr sz="15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endParaRPr lang="en-IN"/>
        </a:p>
      </dsp:txBody>
      <dsp:txXfrm rot="5399999">
        <a:off x="1461729" y="1128743"/>
        <a:ext cx="412955" cy="495546"/>
      </dsp:txXfrm>
    </dsp:sp>
    <dsp:sp modelId="{92091661-93EC-41C9-B002-F3946B8A2BBF}">
      <dsp:nvSpPr>
        <dsp:cNvPr id="5" name="Rounded Rectangle 4"/>
        <dsp:cNvSpPr/>
      </dsp:nvSpPr>
      <dsp:spPr bwMode="white">
        <a:xfrm>
          <a:off x="0" y="1651820"/>
          <a:ext cx="3336412" cy="1101213"/>
        </a:xfrm>
        <a:prstGeom prst="roundRect">
          <a:avLst>
            <a:gd name="adj" fmla="val 10000"/>
          </a:avLst>
        </a:prstGeom>
      </dsp:spPr>
      <dsp:style>
        <a:lnRef idx="2">
          <a:schemeClr val="lt1"/>
        </a:lnRef>
        <a:fillRef idx="1">
          <a:schemeClr val="accent4">
            <a:hueOff val="3750000"/>
            <a:satOff val="-20783"/>
            <a:lumOff val="-1764"/>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50000"/>
            </a:lnSpc>
            <a:spcBef>
              <a:spcPct val="0"/>
            </a:spcBef>
            <a:spcAft>
              <a:spcPct val="35000"/>
            </a:spcAft>
          </a:pPr>
          <a:r>
            <a:rPr lang="en-US" sz="2000" dirty="0"/>
            <a:t>Secondary Bioresource: Flour</a:t>
          </a:r>
          <a:endParaRPr lang="en-IN" sz="2000" dirty="0"/>
        </a:p>
      </dsp:txBody>
      <dsp:txXfrm>
        <a:off x="0" y="1651820"/>
        <a:ext cx="3336412" cy="1101213"/>
      </dsp:txXfrm>
    </dsp:sp>
    <dsp:sp modelId="{077E7596-E5AC-4511-94FE-4D4CC47DF2FD}">
      <dsp:nvSpPr>
        <dsp:cNvPr id="6" name="Right Arrow 5"/>
        <dsp:cNvSpPr/>
      </dsp:nvSpPr>
      <dsp:spPr bwMode="white">
        <a:xfrm rot="5399999">
          <a:off x="1461729" y="2780563"/>
          <a:ext cx="412955" cy="495546"/>
        </a:xfrm>
        <a:prstGeom prst="rightArrow">
          <a:avLst>
            <a:gd name="adj1" fmla="val 60000"/>
            <a:gd name="adj2" fmla="val 50000"/>
          </a:avLst>
        </a:prstGeom>
      </dsp:spPr>
      <dsp:style>
        <a:lnRef idx="0">
          <a:schemeClr val="lt1"/>
        </a:lnRef>
        <a:fillRef idx="1">
          <a:schemeClr val="accent4">
            <a:hueOff val="7500000"/>
            <a:satOff val="-41568"/>
            <a:lumOff val="-3528"/>
            <a:alpha val="100000"/>
          </a:schemeClr>
        </a:fillRef>
        <a:effectRef idx="0">
          <a:scrgbClr r="0" g="0" b="0"/>
        </a:effectRef>
        <a:fontRef idx="minor">
          <a:schemeClr val="lt1"/>
        </a:fontRef>
      </dsp:style>
      <dsp:txBody>
        <a:bodyPr rot="-5400000" lIns="0" tIns="0" rIns="0" bIns="0" anchor="ctr"/>
        <a:lstStyle>
          <a:lvl1pPr algn="ctr">
            <a:defRPr sz="15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endParaRPr lang="en-IN"/>
        </a:p>
      </dsp:txBody>
      <dsp:txXfrm rot="5399999">
        <a:off x="1461729" y="2780563"/>
        <a:ext cx="412955" cy="495546"/>
      </dsp:txXfrm>
    </dsp:sp>
    <dsp:sp modelId="{93B91782-3850-4517-B8AE-F9DFF552300D}">
      <dsp:nvSpPr>
        <dsp:cNvPr id="7" name="Rounded Rectangle 6"/>
        <dsp:cNvSpPr/>
      </dsp:nvSpPr>
      <dsp:spPr bwMode="white">
        <a:xfrm>
          <a:off x="0" y="3303639"/>
          <a:ext cx="3336412" cy="1101213"/>
        </a:xfrm>
        <a:prstGeom prst="roundRect">
          <a:avLst>
            <a:gd name="adj" fmla="val 10000"/>
          </a:avLst>
        </a:prstGeom>
      </dsp:spPr>
      <dsp:style>
        <a:lnRef idx="2">
          <a:schemeClr val="lt1"/>
        </a:lnRef>
        <a:fillRef idx="1">
          <a:schemeClr val="accent4">
            <a:hueOff val="7500000"/>
            <a:satOff val="-41568"/>
            <a:lumOff val="-3528"/>
            <a:alpha val="100000"/>
          </a:schemeClr>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50000"/>
            </a:lnSpc>
            <a:spcBef>
              <a:spcPct val="0"/>
            </a:spcBef>
            <a:spcAft>
              <a:spcPct val="35000"/>
            </a:spcAft>
          </a:pPr>
          <a:r>
            <a:rPr lang="en-US" sz="2000" dirty="0"/>
            <a:t>Tertiary Bioresource: Bread</a:t>
          </a:r>
          <a:endParaRPr lang="en-IN" sz="2000" dirty="0"/>
        </a:p>
      </dsp:txBody>
      <dsp:txXfrm>
        <a:off x="0" y="3303639"/>
        <a:ext cx="3336412" cy="1101213"/>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11012129" cy="5722374"/>
        <a:chOff x="0" y="0"/>
        <a:chExt cx="11012129" cy="5722374"/>
      </a:xfrm>
    </dsp:grpSpPr>
    <dsp:sp modelId="{B4B894A8-40F1-4CCA-90B3-C340EB391D1B}">
      <dsp:nvSpPr>
        <dsp:cNvPr id="3" name="Rounded Rectangle 2"/>
        <dsp:cNvSpPr/>
      </dsp:nvSpPr>
      <dsp:spPr bwMode="white">
        <a:xfrm>
          <a:off x="4734763" y="0"/>
          <a:ext cx="1542604" cy="1002692"/>
        </a:xfrm>
        <a:prstGeom prst="roundRect">
          <a:avLst/>
        </a:prstGeom>
      </dsp:spPr>
      <dsp:style>
        <a:lnRef idx="2">
          <a:schemeClr val="lt1"/>
        </a:lnRef>
        <a:fillRef idx="1">
          <a:schemeClr val="accent2"/>
        </a:fillRef>
        <a:effectRef idx="0">
          <a:scrgbClr r="0" g="0" b="0"/>
        </a:effectRef>
        <a:fontRef idx="minor">
          <a:schemeClr val="lt1"/>
        </a:fontRef>
      </dsp:style>
      <dsp:txBody>
        <a:bodyPr vert="horz" wrap="square"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400" dirty="0"/>
            <a:t>As raw materials for food products</a:t>
          </a:r>
          <a:endParaRPr lang="en-IN" sz="1400" dirty="0"/>
        </a:p>
      </dsp:txBody>
      <dsp:txXfrm>
        <a:off x="4734763" y="0"/>
        <a:ext cx="1542604" cy="1002692"/>
      </dsp:txXfrm>
    </dsp:sp>
    <dsp:sp modelId="{45FD2CF9-1EB0-4FB7-98A2-7632EE648D50}">
      <dsp:nvSpPr>
        <dsp:cNvPr id="4" name="Arc 3"/>
        <dsp:cNvSpPr/>
      </dsp:nvSpPr>
      <dsp:spPr bwMode="white">
        <a:xfrm>
          <a:off x="3146224" y="501346"/>
          <a:ext cx="4719682" cy="4719682"/>
        </a:xfrm>
        <a:prstGeom prst="arc">
          <a:avLst>
            <a:gd name="adj1" fmla="val 17359935"/>
            <a:gd name="adj2" fmla="val 18858634"/>
          </a:avLst>
        </a:prstGeom>
      </dsp:spPr>
      <dsp:style>
        <a:lnRef idx="1">
          <a:schemeClr val="accent2"/>
        </a:lnRef>
        <a:fillRef idx="0">
          <a:schemeClr val="accent2"/>
        </a:fillRef>
        <a:effectRef idx="0">
          <a:scrgbClr r="0" g="0" b="0"/>
        </a:effectRef>
        <a:fontRef idx="minor"/>
      </dsp:style>
      <dsp:txXfrm>
        <a:off x="3146224" y="501346"/>
        <a:ext cx="4719682" cy="4719682"/>
      </dsp:txXfrm>
    </dsp:sp>
    <dsp:sp modelId="{8836FB1D-EB0E-4DCC-ACE7-DA91FDB0EB6A}">
      <dsp:nvSpPr>
        <dsp:cNvPr id="5" name="Rounded Rectangle 4"/>
        <dsp:cNvSpPr/>
      </dsp:nvSpPr>
      <dsp:spPr bwMode="white">
        <a:xfrm>
          <a:off x="6778445" y="1179920"/>
          <a:ext cx="1542604" cy="1002692"/>
        </a:xfrm>
        <a:prstGeom prst="roundRect">
          <a:avLst/>
        </a:prstGeom>
      </dsp:spPr>
      <dsp:style>
        <a:lnRef idx="2">
          <a:schemeClr val="lt1"/>
        </a:lnRef>
        <a:fillRef idx="1">
          <a:schemeClr val="accent3"/>
        </a:fillRef>
        <a:effectRef idx="0">
          <a:scrgbClr r="0" g="0" b="0"/>
        </a:effectRef>
        <a:fontRef idx="minor">
          <a:schemeClr val="lt1"/>
        </a:fontRef>
      </dsp:style>
      <dsp:txBody>
        <a:bodyPr vert="horz" wrap="square"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IN" sz="1200" dirty="0"/>
            <a:t>Biopreservation</a:t>
          </a:r>
          <a:endParaRPr sz="1200"/>
        </a:p>
      </dsp:txBody>
      <dsp:txXfrm>
        <a:off x="6778445" y="1179920"/>
        <a:ext cx="1542604" cy="1002692"/>
      </dsp:txXfrm>
    </dsp:sp>
    <dsp:sp modelId="{7EEC43A3-E4C8-4A17-A1CF-417AF222A1E6}">
      <dsp:nvSpPr>
        <dsp:cNvPr id="6" name="Arc 5"/>
        <dsp:cNvSpPr/>
      </dsp:nvSpPr>
      <dsp:spPr bwMode="white">
        <a:xfrm>
          <a:off x="3146224" y="501346"/>
          <a:ext cx="4719682" cy="4719682"/>
        </a:xfrm>
        <a:prstGeom prst="arc">
          <a:avLst>
            <a:gd name="adj1" fmla="val 20617370"/>
            <a:gd name="adj2" fmla="val 982629"/>
          </a:avLst>
        </a:prstGeom>
      </dsp:spPr>
      <dsp:style>
        <a:lnRef idx="1">
          <a:schemeClr val="accent3"/>
        </a:lnRef>
        <a:fillRef idx="0">
          <a:schemeClr val="accent3"/>
        </a:fillRef>
        <a:effectRef idx="0">
          <a:scrgbClr r="0" g="0" b="0"/>
        </a:effectRef>
        <a:fontRef idx="minor"/>
      </dsp:style>
      <dsp:txXfrm>
        <a:off x="3146224" y="501346"/>
        <a:ext cx="4719682" cy="4719682"/>
      </dsp:txXfrm>
    </dsp:sp>
    <dsp:sp modelId="{BDCF592A-658B-4ABA-BFA9-102AC04B0997}">
      <dsp:nvSpPr>
        <dsp:cNvPr id="7" name="Rounded Rectangle 6"/>
        <dsp:cNvSpPr/>
      </dsp:nvSpPr>
      <dsp:spPr bwMode="white">
        <a:xfrm>
          <a:off x="6778445" y="3539761"/>
          <a:ext cx="1542604" cy="1002692"/>
        </a:xfrm>
        <a:prstGeom prst="roundRect">
          <a:avLst/>
        </a:prstGeom>
      </dsp:spPr>
      <dsp:style>
        <a:lnRef idx="2">
          <a:schemeClr val="lt1"/>
        </a:lnRef>
        <a:fillRef idx="1">
          <a:schemeClr val="accent4"/>
        </a:fillRef>
        <a:effectRef idx="0">
          <a:scrgbClr r="0" g="0" b="0"/>
        </a:effectRef>
        <a:fontRef idx="minor">
          <a:schemeClr val="lt1"/>
        </a:fontRef>
      </dsp:style>
      <dsp:txBody>
        <a:bodyPr vert="horz" wrap="square"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IN" sz="1400" dirty="0"/>
            <a:t>Bioplastics and Biodegradable Packaging</a:t>
          </a:r>
          <a:endParaRPr lang="en-IN" sz="1400" dirty="0"/>
        </a:p>
      </dsp:txBody>
      <dsp:txXfrm>
        <a:off x="6778445" y="3539761"/>
        <a:ext cx="1542604" cy="1002692"/>
      </dsp:txXfrm>
    </dsp:sp>
    <dsp:sp modelId="{23464BFF-C340-4DEF-B691-0826947614F7}">
      <dsp:nvSpPr>
        <dsp:cNvPr id="8" name="Arc 7"/>
        <dsp:cNvSpPr/>
      </dsp:nvSpPr>
      <dsp:spPr bwMode="white">
        <a:xfrm>
          <a:off x="3146224" y="501346"/>
          <a:ext cx="4719682" cy="4719682"/>
        </a:xfrm>
        <a:prstGeom prst="arc">
          <a:avLst>
            <a:gd name="adj1" fmla="val 2741365"/>
            <a:gd name="adj2" fmla="val 4240064"/>
          </a:avLst>
        </a:prstGeom>
      </dsp:spPr>
      <dsp:style>
        <a:lnRef idx="1">
          <a:schemeClr val="accent4"/>
        </a:lnRef>
        <a:fillRef idx="0">
          <a:schemeClr val="accent4"/>
        </a:fillRef>
        <a:effectRef idx="0">
          <a:scrgbClr r="0" g="0" b="0"/>
        </a:effectRef>
        <a:fontRef idx="minor"/>
      </dsp:style>
      <dsp:txXfrm>
        <a:off x="3146224" y="501346"/>
        <a:ext cx="4719682" cy="4719682"/>
      </dsp:txXfrm>
    </dsp:sp>
    <dsp:sp modelId="{DEBCC667-7B5F-44F6-A4D7-DDC4F75DF624}">
      <dsp:nvSpPr>
        <dsp:cNvPr id="9" name="Rounded Rectangle 8"/>
        <dsp:cNvSpPr/>
      </dsp:nvSpPr>
      <dsp:spPr bwMode="white">
        <a:xfrm>
          <a:off x="4734763" y="4719682"/>
          <a:ext cx="1542604" cy="1002692"/>
        </a:xfrm>
        <a:prstGeom prst="roundRect">
          <a:avLst/>
        </a:prstGeom>
      </dsp:spPr>
      <dsp:style>
        <a:lnRef idx="2">
          <a:schemeClr val="lt1"/>
        </a:lnRef>
        <a:fillRef idx="1">
          <a:schemeClr val="accent5"/>
        </a:fillRef>
        <a:effectRef idx="0">
          <a:scrgbClr r="0" g="0" b="0"/>
        </a:effectRef>
        <a:fontRef idx="minor">
          <a:schemeClr val="lt1"/>
        </a:fontRef>
      </dsp:style>
      <dsp:txBody>
        <a:bodyPr vert="horz" wrap="square"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IN" sz="1200" dirty="0"/>
            <a:t>Biofortification</a:t>
          </a:r>
          <a:endParaRPr sz="1200"/>
        </a:p>
      </dsp:txBody>
      <dsp:txXfrm>
        <a:off x="4734763" y="4719682"/>
        <a:ext cx="1542604" cy="1002692"/>
      </dsp:txXfrm>
    </dsp:sp>
    <dsp:sp modelId="{C2A54ED4-53A3-48CC-A729-7E8DF7472167}">
      <dsp:nvSpPr>
        <dsp:cNvPr id="10" name="Arc 9"/>
        <dsp:cNvSpPr/>
      </dsp:nvSpPr>
      <dsp:spPr bwMode="white">
        <a:xfrm>
          <a:off x="3146224" y="501346"/>
          <a:ext cx="4719682" cy="4719682"/>
        </a:xfrm>
        <a:prstGeom prst="arc">
          <a:avLst>
            <a:gd name="adj1" fmla="val 6559935"/>
            <a:gd name="adj2" fmla="val 8058634"/>
          </a:avLst>
        </a:prstGeom>
      </dsp:spPr>
      <dsp:style>
        <a:lnRef idx="1">
          <a:schemeClr val="accent5"/>
        </a:lnRef>
        <a:fillRef idx="0">
          <a:schemeClr val="accent5"/>
        </a:fillRef>
        <a:effectRef idx="0">
          <a:scrgbClr r="0" g="0" b="0"/>
        </a:effectRef>
        <a:fontRef idx="minor"/>
      </dsp:style>
      <dsp:txXfrm>
        <a:off x="3146224" y="501346"/>
        <a:ext cx="4719682" cy="4719682"/>
      </dsp:txXfrm>
    </dsp:sp>
    <dsp:sp modelId="{441BB8B2-5DF2-4A7E-B4F9-C7050E60B14B}">
      <dsp:nvSpPr>
        <dsp:cNvPr id="11" name="Rounded Rectangle 10"/>
        <dsp:cNvSpPr/>
      </dsp:nvSpPr>
      <dsp:spPr bwMode="white">
        <a:xfrm>
          <a:off x="2691081" y="3539761"/>
          <a:ext cx="1542604" cy="1002692"/>
        </a:xfrm>
        <a:prstGeom prst="roundRect">
          <a:avLst/>
        </a:prstGeom>
      </dsp:spPr>
      <dsp:style>
        <a:lnRef idx="2">
          <a:schemeClr val="lt1"/>
        </a:lnRef>
        <a:fillRef idx="1">
          <a:schemeClr val="accent6"/>
        </a:fillRef>
        <a:effectRef idx="0">
          <a:scrgbClr r="0" g="0" b="0"/>
        </a:effectRef>
        <a:fontRef idx="minor">
          <a:schemeClr val="lt1"/>
        </a:fontRef>
      </dsp:style>
      <dsp:txBody>
        <a:bodyPr vert="horz" wrap="square"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200" dirty="0"/>
            <a:t>Waste Management and Byproduct Utilization</a:t>
          </a:r>
          <a:endParaRPr lang="en-US" sz="1200" dirty="0"/>
        </a:p>
      </dsp:txBody>
      <dsp:txXfrm>
        <a:off x="2691081" y="3539761"/>
        <a:ext cx="1542604" cy="1002692"/>
      </dsp:txXfrm>
    </dsp:sp>
    <dsp:sp modelId="{1EE2C692-04DF-4485-B325-F6213FE15749}">
      <dsp:nvSpPr>
        <dsp:cNvPr id="12" name="Arc 11"/>
        <dsp:cNvSpPr/>
      </dsp:nvSpPr>
      <dsp:spPr bwMode="white">
        <a:xfrm>
          <a:off x="3146224" y="501346"/>
          <a:ext cx="4719682" cy="4719682"/>
        </a:xfrm>
        <a:prstGeom prst="arc">
          <a:avLst>
            <a:gd name="adj1" fmla="val 9817370"/>
            <a:gd name="adj2" fmla="val 11782629"/>
          </a:avLst>
        </a:prstGeom>
      </dsp:spPr>
      <dsp:style>
        <a:lnRef idx="1">
          <a:schemeClr val="accent6"/>
        </a:lnRef>
        <a:fillRef idx="0">
          <a:schemeClr val="accent6"/>
        </a:fillRef>
        <a:effectRef idx="0">
          <a:scrgbClr r="0" g="0" b="0"/>
        </a:effectRef>
        <a:fontRef idx="minor"/>
      </dsp:style>
      <dsp:txXfrm>
        <a:off x="3146224" y="501346"/>
        <a:ext cx="4719682" cy="4719682"/>
      </dsp:txXfrm>
    </dsp:sp>
    <dsp:sp modelId="{9C601466-88DB-4A46-9EE9-CF69D81D5288}">
      <dsp:nvSpPr>
        <dsp:cNvPr id="13" name="Rounded Rectangle 12"/>
        <dsp:cNvSpPr/>
      </dsp:nvSpPr>
      <dsp:spPr bwMode="white">
        <a:xfrm>
          <a:off x="2691081" y="1179920"/>
          <a:ext cx="1542604" cy="1002692"/>
        </a:xfrm>
        <a:prstGeom prst="roundRect">
          <a:avLst/>
        </a:prstGeom>
      </dsp:spPr>
      <dsp:style>
        <a:lnRef idx="2">
          <a:schemeClr val="lt1"/>
        </a:lnRef>
        <a:fillRef idx="1">
          <a:schemeClr val="accent2"/>
        </a:fillRef>
        <a:effectRef idx="0">
          <a:scrgbClr r="0" g="0" b="0"/>
        </a:effectRef>
        <a:fontRef idx="minor">
          <a:schemeClr val="lt1"/>
        </a:fontRef>
      </dsp:style>
      <dsp:txBody>
        <a:bodyPr vert="horz" wrap="square"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200" dirty="0"/>
            <a:t>Bioengineering</a:t>
          </a:r>
          <a:endParaRPr lang="en-IN" sz="1200" dirty="0"/>
        </a:p>
      </dsp:txBody>
      <dsp:txXfrm>
        <a:off x="2691081" y="1179920"/>
        <a:ext cx="1542604" cy="1002692"/>
      </dsp:txXfrm>
    </dsp:sp>
    <dsp:sp modelId="{D7547ED6-105F-4060-ACF0-C580E74716B3}">
      <dsp:nvSpPr>
        <dsp:cNvPr id="14" name="Arc 13"/>
        <dsp:cNvSpPr/>
      </dsp:nvSpPr>
      <dsp:spPr bwMode="white">
        <a:xfrm>
          <a:off x="3146224" y="501346"/>
          <a:ext cx="4719682" cy="4719682"/>
        </a:xfrm>
        <a:prstGeom prst="arc">
          <a:avLst>
            <a:gd name="adj1" fmla="val 13541365"/>
            <a:gd name="adj2" fmla="val 15040064"/>
          </a:avLst>
        </a:prstGeom>
      </dsp:spPr>
      <dsp:style>
        <a:lnRef idx="1">
          <a:schemeClr val="accent2"/>
        </a:lnRef>
        <a:fillRef idx="0">
          <a:schemeClr val="accent2"/>
        </a:fillRef>
        <a:effectRef idx="0">
          <a:scrgbClr r="0" g="0" b="0"/>
        </a:effectRef>
        <a:fontRef idx="minor"/>
      </dsp:style>
      <dsp:txXfrm>
        <a:off x="3146224" y="501346"/>
        <a:ext cx="4719682" cy="4719682"/>
      </dsp:txXfrm>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type="homePlate" r:blip="" rot="180">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type="homePlate" r:blip="" rot="180">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parTxLTRAlign" val="ctr"/>
                <dgm:param type="parTxRTLAlign" val="ctr"/>
                <dgm:param type="txAnchorHorz" val="ctr"/>
                <dgm:param type="txAnchorVert" val="b"/>
              </dgm:alg>
            </dgm:if>
            <dgm:else name="Name88">
              <dgm:alg type="tx">
                <dgm:param type="parTxLTRAlign" val="ctr"/>
                <dgm:param type="parTxRTLAlign" val="ctr"/>
                <dgm:param type="txAnchorHorz" val="ctr"/>
                <dgm:param type="txAnchorVert" val="t"/>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srcNode" val="Parent1"/>
            <dgm:param type="dstNode" val="Parent1"/>
            <dgm:param type="dim" val="1D"/>
            <dgm:param type="endSty" val="noArr"/>
            <dgm:param type="begPts" val="midR"/>
            <dgm:param type="endPts" val="midL"/>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rSet qsTypeId="urn:microsoft.com/office/officeart/2005/8/quickstyle/simple5"/>
        </dgm:pt>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stAng" val="90"/>
                              <dgm:param type="ctrShpMap" val="fNode"/>
                            </dgm:alg>
                          </dgm:if>
                          <dgm:if name="Name67" axis="ch ch" ptType="node node" st="1 1" cnt="1 0" func="cnt" op="equ" val="2">
                            <dgm:alg type="cycle">
                              <dgm:param type="stAng" val="45"/>
                              <dgm:param type="spanAng" val="90"/>
                              <dgm:param type="ctrShpMap" val="fNode"/>
                            </dgm:alg>
                          </dgm:if>
                          <dgm:else name="Name68">
                            <dgm:alg type="cycle">
                              <dgm:param type="stAng" val="0"/>
                              <dgm:param type="spanAng" val="180"/>
                              <dgm:param type="ctrShpMap" val="fNode"/>
                            </dgm:alg>
                          </dgm:else>
                        </dgm:choose>
                      </dgm:if>
                      <dgm:if name="Name69" axis="ch" ptType="node" func="cnt" op="equ" val="2">
                        <dgm:choose name="Name70">
                          <dgm:if name="Name71" axis="ch ch" ptType="node node" st="1 1" cnt="1 0" func="cnt" op="equ" val="1">
                            <dgm:alg type="cycle">
                              <dgm:param type="stAng" val="0"/>
                              <dgm:param type="ctrShpMap" val="fNode"/>
                            </dgm:alg>
                          </dgm:if>
                          <dgm:if name="Name72" axis="ch ch" ptType="node node" st="1 1" cnt="1 0" func="cnt" op="equ" val="2">
                            <dgm:alg type="cycle">
                              <dgm:param type="stAng" val="315"/>
                              <dgm:param type="spanAng" val="90"/>
                              <dgm:param type="ctrShpMap" val="fNode"/>
                            </dgm:alg>
                          </dgm:if>
                          <dgm:else name="Name73">
                            <dgm:alg type="cycle">
                              <dgm:param type="stAng" val="270"/>
                              <dgm:param type="spanAng" val="180"/>
                              <dgm:param type="ctrShpMap" val="fNode"/>
                            </dgm:alg>
                          </dgm:else>
                        </dgm:choose>
                      </dgm:if>
                      <dgm:if name="Name74" axis="ch" ptType="node" func="cnt" op="equ" val="3">
                        <dgm:choose name="Name75">
                          <dgm:if name="Name76" axis="ch ch" ptType="node node" st="1 1" cnt="1 0" func="cnt" op="equ" val="1">
                            <dgm:alg type="cycle">
                              <dgm:param type="stAng" val="0"/>
                              <dgm:param type="ctrShpMap" val="fNode"/>
                            </dgm:alg>
                          </dgm:if>
                          <dgm:if name="Name77" axis="ch ch" ptType="node node" st="1 1" cnt="1 0" func="cnt" op="equ" val="2">
                            <dgm:alg type="cycle">
                              <dgm:param type="stAng" val="315"/>
                              <dgm:param type="spanAng" val="90"/>
                              <dgm:param type="ctrShpMap" val="fNode"/>
                            </dgm:alg>
                          </dgm:if>
                          <dgm:else name="Name78">
                            <dgm:alg type="cycle">
                              <dgm:param type="stAng" val="270"/>
                              <dgm:param type="spanAng" val="180"/>
                              <dgm:param type="ctrShpMap" val="fNode"/>
                            </dgm:alg>
                          </dgm:else>
                        </dgm:choose>
                      </dgm:if>
                      <dgm:if name="Name79" axis="ch" ptType="node" func="cnt" op="equ" val="4">
                        <dgm:choose name="Name80">
                          <dgm:if name="Name81" axis="ch ch" ptType="node node" st="1 1" cnt="1 0" func="cnt" op="equ" val="1">
                            <dgm:alg type="cycle">
                              <dgm:param type="stAng" val="0"/>
                              <dgm:param type="ctrShpMap" val="fNode"/>
                            </dgm:alg>
                          </dgm:if>
                          <dgm:if name="Name82" axis="ch ch" ptType="node node" st="1 1" cnt="1 0" func="cnt" op="equ" val="2">
                            <dgm:alg type="cycle">
                              <dgm:param type="stAng" val="315"/>
                              <dgm:param type="spanAng" val="90"/>
                              <dgm:param type="ctrShpMap" val="fNode"/>
                            </dgm:alg>
                          </dgm:if>
                          <dgm:else name="Name83">
                            <dgm:alg type="cycle">
                              <dgm:param type="stAng" val="292.5"/>
                              <dgm:param type="spanAng" val="135"/>
                              <dgm:param type="ctrShpMap" val="fNode"/>
                            </dgm:alg>
                          </dgm:else>
                        </dgm:choose>
                      </dgm:if>
                      <dgm:if name="Name84" axis="ch" ptType="node" func="cnt" op="equ" val="5">
                        <dgm:choose name="Name85">
                          <dgm:if name="Name86" axis="ch ch" ptType="node node" st="1 1" cnt="1 0" func="cnt" op="equ" val="1">
                            <dgm:alg type="cycle">
                              <dgm:param type="stAng" val="0"/>
                              <dgm:param type="ctrShpMap" val="fNode"/>
                            </dgm:alg>
                          </dgm:if>
                          <dgm:if name="Name87" axis="ch ch" ptType="node node" st="1 1" cnt="1 0" func="cnt" op="equ" val="2">
                            <dgm:alg type="cycle">
                              <dgm:param type="stAng" val="315"/>
                              <dgm:param type="spanAng" val="90"/>
                              <dgm:param type="ctrShpMap" val="fNode"/>
                            </dgm:alg>
                          </dgm:if>
                          <dgm:else name="Name88">
                            <dgm:alg type="cycle">
                              <dgm:param type="stAng" val="0"/>
                              <dgm:param type="spanAng" val="360"/>
                              <dgm:param type="ctrShpMap" val="fNode"/>
                            </dgm:alg>
                          </dgm:else>
                        </dgm:choose>
                      </dgm:if>
                      <dgm:if name="Name89" axis="ch" ptType="node" func="cnt" op="equ" val="6">
                        <dgm:choose name="Name90">
                          <dgm:if name="Name91" axis="ch ch" ptType="node node" st="1 1" cnt="1 0" func="cnt" op="equ" val="1">
                            <dgm:alg type="cycle">
                              <dgm:param type="stAng" val="0"/>
                              <dgm:param type="ctrShpMap" val="fNode"/>
                            </dgm:alg>
                          </dgm:if>
                          <dgm:if name="Name92" axis="ch ch" ptType="node node" st="1 1" cnt="1 0" func="cnt" op="equ" val="2">
                            <dgm:alg type="cycle">
                              <dgm:param type="stAng" val="315"/>
                              <dgm:param type="spanAng" val="90"/>
                              <dgm:param type="ctrShpMap" val="fNode"/>
                            </dgm:alg>
                          </dgm:if>
                          <dgm:else name="Name93">
                            <dgm:alg type="cycle">
                              <dgm:param type="stAng" val="0"/>
                              <dgm:param type="spanAng" val="360"/>
                              <dgm:param type="ctrShpMap" val="fNode"/>
                            </dgm:alg>
                          </dgm:else>
                        </dgm:choose>
                      </dgm:if>
                      <dgm:if name="Name94" axis="ch" ptType="node" func="cnt" op="gte" val="7">
                        <dgm:choose name="Name95">
                          <dgm:if name="Name96" axis="ch ch" ptType="node node" st="1 1" cnt="1 0" func="cnt" op="equ" val="1">
                            <dgm:alg type="cycle">
                              <dgm:param type="stAng" val="0"/>
                              <dgm:param type="ctrShpMap" val="fNode"/>
                            </dgm:alg>
                          </dgm:if>
                          <dgm:if name="Name97" axis="ch ch" ptType="node node" st="1 1" cnt="1 0" func="cnt" op="equ" val="2">
                            <dgm:alg type="cycle">
                              <dgm:param type="stAng" val="315"/>
                              <dgm:param type="spanAng" val="90"/>
                              <dgm:param type="ctrShpMap" val="fNode"/>
                            </dgm:alg>
                          </dgm:if>
                          <dgm:else name="Name98">
                            <dgm:alg type="cycle">
                              <dgm:param type="stAng" val="0"/>
                              <dgm:param type="spanAng" val="360"/>
                              <dgm:param type="ctrShpMap" val="fNode"/>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stAng" val="270"/>
                              <dgm:param type="ctrShpMap" val="fNode"/>
                            </dgm:alg>
                          </dgm:if>
                          <dgm:if name="Name105" axis="ch ch" ptType="node node" st="1 1" cnt="1 0" func="cnt" op="equ" val="2">
                            <dgm:alg type="cycle">
                              <dgm:param type="stAng" val="315"/>
                              <dgm:param type="spanAng" val="-90"/>
                              <dgm:param type="ctrShpMap" val="fNode"/>
                            </dgm:alg>
                          </dgm:if>
                          <dgm:else name="Name106">
                            <dgm:alg type="cycle">
                              <dgm:param type="stAng" val="0"/>
                              <dgm:param type="spanAng" val="-180"/>
                              <dgm:param type="ctrShpMap" val="fNode"/>
                            </dgm:alg>
                          </dgm:else>
                        </dgm:choose>
                      </dgm:if>
                      <dgm:if name="Name107" axis="ch" ptType="node" func="cnt" op="equ" val="2">
                        <dgm:choose name="Name108">
                          <dgm:if name="Name109" axis="ch ch" ptType="node node" st="1 1" cnt="1 0" func="cnt" op="equ" val="1">
                            <dgm:alg type="cycle">
                              <dgm:param type="stAng" val="0"/>
                              <dgm:param type="ctrShpMap" val="fNode"/>
                            </dgm:alg>
                          </dgm:if>
                          <dgm:if name="Name110" axis="ch ch" ptType="node node" st="1 1" cnt="1 0" func="cnt" op="equ" val="2">
                            <dgm:alg type="cycle">
                              <dgm:param type="stAng" val="45"/>
                              <dgm:param type="spanAng" val="-90"/>
                              <dgm:param type="ctrShpMap" val="fNode"/>
                            </dgm:alg>
                          </dgm:if>
                          <dgm:else name="Name111">
                            <dgm:alg type="cycle">
                              <dgm:param type="stAng" val="90"/>
                              <dgm:param type="spanAng" val="-180"/>
                              <dgm:param type="ctrShpMap" val="fNode"/>
                            </dgm:alg>
                          </dgm:else>
                        </dgm:choose>
                      </dgm:if>
                      <dgm:if name="Name112" axis="ch" ptType="node" func="cnt" op="equ" val="3">
                        <dgm:choose name="Name113">
                          <dgm:if name="Name114" axis="ch ch" ptType="node node" st="1 1" cnt="1 0" func="cnt" op="equ" val="1">
                            <dgm:alg type="cycle">
                              <dgm:param type="stAng" val="0"/>
                              <dgm:param type="ctrShpMap" val="fNode"/>
                            </dgm:alg>
                          </dgm:if>
                          <dgm:if name="Name115" axis="ch ch" ptType="node node" st="1 1" cnt="1 0" func="cnt" op="equ" val="2">
                            <dgm:alg type="cycle">
                              <dgm:param type="stAng" val="45"/>
                              <dgm:param type="spanAng" val="-90"/>
                              <dgm:param type="ctrShpMap" val="fNode"/>
                            </dgm:alg>
                          </dgm:if>
                          <dgm:else name="Name116">
                            <dgm:alg type="cycle">
                              <dgm:param type="stAng" val="90"/>
                              <dgm:param type="spanAng" val="-180"/>
                              <dgm:param type="ctrShpMap" val="fNode"/>
                            </dgm:alg>
                          </dgm:else>
                        </dgm:choose>
                      </dgm:if>
                      <dgm:if name="Name117" axis="ch" ptType="node" func="cnt" op="equ" val="4">
                        <dgm:choose name="Name118">
                          <dgm:if name="Name119" axis="ch ch" ptType="node node" st="1 1" cnt="1 0" func="cnt" op="equ" val="1">
                            <dgm:alg type="cycle">
                              <dgm:param type="stAng" val="0"/>
                              <dgm:param type="ctrShpMap" val="fNode"/>
                            </dgm:alg>
                          </dgm:if>
                          <dgm:if name="Name120" axis="ch ch" ptType="node node" st="1 1" cnt="1 0" func="cnt" op="equ" val="2">
                            <dgm:alg type="cycle">
                              <dgm:param type="stAng" val="45"/>
                              <dgm:param type="spanAng" val="-90"/>
                              <dgm:param type="ctrShpMap" val="fNode"/>
                            </dgm:alg>
                          </dgm:if>
                          <dgm:else name="Name121">
                            <dgm:alg type="cycle">
                              <dgm:param type="stAng" val="67.5"/>
                              <dgm:param type="spanAng" val="-135"/>
                              <dgm:param type="ctrShpMap" val="fNode"/>
                            </dgm:alg>
                          </dgm:else>
                        </dgm:choose>
                      </dgm:if>
                      <dgm:if name="Name122" axis="ch" ptType="node" func="cnt" op="equ" val="5">
                        <dgm:choose name="Name123">
                          <dgm:if name="Name124" axis="ch ch" ptType="node node" st="1 1" cnt="1 0" func="cnt" op="equ" val="1">
                            <dgm:alg type="cycle">
                              <dgm:param type="stAng" val="0"/>
                              <dgm:param type="ctrShpMap" val="fNode"/>
                            </dgm:alg>
                          </dgm:if>
                          <dgm:if name="Name125" axis="ch ch" ptType="node node" st="1 1" cnt="1 0" func="cnt" op="equ" val="2">
                            <dgm:alg type="cycle">
                              <dgm:param type="stAng" val="45"/>
                              <dgm:param type="spanAng" val="-90"/>
                              <dgm:param type="ctrShpMap" val="fNode"/>
                            </dgm:alg>
                          </dgm:if>
                          <dgm:else name="Name126">
                            <dgm:alg type="cycle">
                              <dgm:param type="stAng" val="0"/>
                              <dgm:param type="spanAng" val="-360"/>
                              <dgm:param type="ctrShpMap" val="fNode"/>
                            </dgm:alg>
                          </dgm:else>
                        </dgm:choose>
                      </dgm:if>
                      <dgm:if name="Name127" axis="ch" ptType="node" func="cnt" op="equ" val="6">
                        <dgm:choose name="Name128">
                          <dgm:if name="Name129" axis="ch ch" ptType="node node" st="1 1" cnt="1 0" func="cnt" op="equ" val="1">
                            <dgm:alg type="cycle">
                              <dgm:param type="stAng" val="0"/>
                              <dgm:param type="ctrShpMap" val="fNode"/>
                            </dgm:alg>
                          </dgm:if>
                          <dgm:if name="Name130" axis="ch ch" ptType="node node" st="1 1" cnt="1 0" func="cnt" op="equ" val="2">
                            <dgm:alg type="cycle">
                              <dgm:param type="stAng" val="45"/>
                              <dgm:param type="spanAng" val="-90"/>
                              <dgm:param type="ctrShpMap" val="fNode"/>
                            </dgm:alg>
                          </dgm:if>
                          <dgm:else name="Name131">
                            <dgm:alg type="cycle">
                              <dgm:param type="stAng" val="0"/>
                              <dgm:param type="spanAng" val="-360"/>
                              <dgm:param type="ctrShpMap" val="fNode"/>
                            </dgm:alg>
                          </dgm:else>
                        </dgm:choose>
                      </dgm:if>
                      <dgm:if name="Name132" axis="ch" ptType="node" func="cnt" op="gte" val="7">
                        <dgm:choose name="Name133">
                          <dgm:if name="Name134" axis="ch ch" ptType="node node" st="1 1" cnt="1 0" func="cnt" op="equ" val="1">
                            <dgm:alg type="cycle">
                              <dgm:param type="stAng" val="0"/>
                              <dgm:param type="ctrShpMap" val="fNode"/>
                            </dgm:alg>
                          </dgm:if>
                          <dgm:if name="Name135" axis="ch ch" ptType="node node" st="1 1" cnt="1 0" func="cnt" op="equ" val="2">
                            <dgm:alg type="cycle">
                              <dgm:param type="stAng" val="45"/>
                              <dgm:param type="spanAng" val="-90"/>
                              <dgm:param type="ctrShpMap" val="fNode"/>
                            </dgm:alg>
                          </dgm:if>
                          <dgm:else name="Name136">
                            <dgm:alg type="cycle">
                              <dgm:param type="stAng" val="0"/>
                              <dgm:param type="spanAng" val="-360"/>
                              <dgm:param type="ctrShpMap" val="fNode"/>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srcNode" val="textCenter"/>
                    <dgm:param type="dstNode" val="childCenter1"/>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stAng" val="180"/>
                              <dgm:param type="ctrShpMap" val="fNode"/>
                            </dgm:alg>
                          </dgm:if>
                          <dgm:if name="Name154" axis="ch ch" ptType="node node" st="2 1" cnt="1 0" func="cnt" op="equ" val="2">
                            <dgm:alg type="cycle">
                              <dgm:param type="stAng" val="135"/>
                              <dgm:param type="spanAng" val="90"/>
                              <dgm:param type="ctrShpMap" val="fNode"/>
                            </dgm:alg>
                          </dgm:if>
                          <dgm:else name="Name155">
                            <dgm:alg type="cycle">
                              <dgm:param type="stAng" val="90"/>
                              <dgm:param type="spanAng" val="180"/>
                              <dgm:param type="ctrShpMap" val="fNode"/>
                            </dgm:alg>
                          </dgm:else>
                        </dgm:choose>
                      </dgm:if>
                      <dgm:if name="Name156" axis="ch" ptType="node" func="cnt" op="equ" val="3">
                        <dgm:choose name="Name157">
                          <dgm:if name="Name158" axis="ch ch" ptType="node node" st="2 1" cnt="1 0" func="cnt" op="equ" val="1">
                            <dgm:alg type="cycle">
                              <dgm:param type="stAng" val="120"/>
                              <dgm:param type="ctrShpMap" val="fNode"/>
                              <dgm:param type="horzAlign" val="r"/>
                              <dgm:param type="vertAlign" val="b"/>
                            </dgm:alg>
                          </dgm:if>
                          <dgm:if name="Name159" axis="ch ch" ptType="node node" st="2 1" cnt="1 0" func="cnt" op="equ" val="2">
                            <dgm:alg type="cycle">
                              <dgm:param type="stAng" val="75"/>
                              <dgm:param type="spanAng" val="90"/>
                              <dgm:param type="ctrShpMap" val="fNode"/>
                              <dgm:param type="horzAlign" val="r"/>
                              <dgm:param type="vertAlign" val="b"/>
                            </dgm:alg>
                          </dgm:if>
                          <dgm:else name="Name160">
                            <dgm:alg type="cycle">
                              <dgm:param type="stAng" val="30"/>
                              <dgm:param type="spanAng" val="180"/>
                              <dgm:param type="ctrShpMap" val="fNode"/>
                            </dgm:alg>
                          </dgm:else>
                        </dgm:choose>
                      </dgm:if>
                      <dgm:if name="Name161" axis="ch" ptType="node" func="cnt" op="equ" val="4">
                        <dgm:choose name="Name162">
                          <dgm:if name="Name163" axis="ch ch" ptType="node node" st="2 1" cnt="1 0" func="cnt" op="equ" val="1">
                            <dgm:alg type="cycle">
                              <dgm:param type="stAng" val="90"/>
                              <dgm:param type="ctrShpMap" val="fNode"/>
                            </dgm:alg>
                          </dgm:if>
                          <dgm:if name="Name164" axis="ch ch" ptType="node node" st="2 1" cnt="1 0" func="cnt" op="equ" val="2">
                            <dgm:alg type="cycle">
                              <dgm:param type="stAng" val="45"/>
                              <dgm:param type="spanAng" val="90"/>
                              <dgm:param type="ctrShpMap" val="fNode"/>
                            </dgm:alg>
                          </dgm:if>
                          <dgm:else name="Name165">
                            <dgm:alg type="cycle">
                              <dgm:param type="stAng" val="22.5"/>
                              <dgm:param type="spanAng" val="135"/>
                              <dgm:param type="ctrShpMap" val="fNode"/>
                            </dgm:alg>
                          </dgm:else>
                        </dgm:choose>
                      </dgm:if>
                      <dgm:if name="Name166" axis="ch" ptType="node" func="cnt" op="equ" val="5">
                        <dgm:choose name="Name167">
                          <dgm:if name="Name168" axis="ch ch" ptType="node node" st="2 1" cnt="1 0" func="cnt" op="equ" val="1">
                            <dgm:alg type="cycle">
                              <dgm:param type="stAng" val="72"/>
                              <dgm:param type="ctrShpMap" val="fNode"/>
                            </dgm:alg>
                          </dgm:if>
                          <dgm:if name="Name169" axis="ch ch" ptType="node node" st="2 1" cnt="1 0" func="cnt" op="equ" val="2">
                            <dgm:alg type="cycle">
                              <dgm:param type="stAng" val="27"/>
                              <dgm:param type="spanAng" val="90"/>
                              <dgm:param type="ctrShpMap" val="fNode"/>
                            </dgm:alg>
                          </dgm:if>
                          <dgm:else name="Name170">
                            <dgm:alg type="cycle">
                              <dgm:param type="stAng" val="0"/>
                              <dgm:param type="spanAng" val="360"/>
                              <dgm:param type="ctrShpMap" val="fNode"/>
                            </dgm:alg>
                          </dgm:else>
                        </dgm:choose>
                      </dgm:if>
                      <dgm:if name="Name171" axis="ch" ptType="node" func="cnt" op="equ" val="6">
                        <dgm:choose name="Name172">
                          <dgm:if name="Name173" axis="ch ch" ptType="node node" st="2 1" cnt="1 0" func="cnt" op="equ" val="1">
                            <dgm:alg type="cycle">
                              <dgm:param type="stAng" val="60"/>
                              <dgm:param type="ctrShpMap" val="fNode"/>
                            </dgm:alg>
                          </dgm:if>
                          <dgm:if name="Name174" axis="ch ch" ptType="node node" st="2 1" cnt="1 0" func="cnt" op="equ" val="2">
                            <dgm:alg type="cycle">
                              <dgm:param type="stAng" val="15"/>
                              <dgm:param type="spanAng" val="90"/>
                              <dgm:param type="ctrShpMap" val="fNode"/>
                            </dgm:alg>
                          </dgm:if>
                          <dgm:else name="Name175">
                            <dgm:alg type="cycle">
                              <dgm:param type="stAng" val="0"/>
                              <dgm:param type="spanAng" val="360"/>
                              <dgm:param type="ctrShpMap" val="fNode"/>
                            </dgm:alg>
                          </dgm:else>
                        </dgm:choose>
                      </dgm:if>
                      <dgm:if name="Name176" axis="ch" ptType="node" func="cnt" op="gte" val="7">
                        <dgm:choose name="Name177">
                          <dgm:if name="Name178" axis="ch ch" ptType="node node" st="2 1" cnt="1 0" func="cnt" op="equ" val="1">
                            <dgm:alg type="cycle">
                              <dgm:param type="stAng" val="51"/>
                              <dgm:param type="ctrShpMap" val="fNode"/>
                            </dgm:alg>
                          </dgm:if>
                          <dgm:if name="Name179" axis="ch ch" ptType="node node" st="2 1" cnt="1 0" func="cnt" op="equ" val="2">
                            <dgm:alg type="cycle">
                              <dgm:param type="stAng" val="6"/>
                              <dgm:param type="spanAng" val="90"/>
                              <dgm:param type="ctrShpMap" val="fNode"/>
                            </dgm:alg>
                          </dgm:if>
                          <dgm:else name="Name180">
                            <dgm:alg type="cycle">
                              <dgm:param type="stAng" val="0"/>
                              <dgm:param type="spanAng" val="360"/>
                              <dgm:param type="ctrShpMap" val="fNode"/>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stAng" val="180"/>
                              <dgm:param type="ctrShpMap" val="fNode"/>
                            </dgm:alg>
                          </dgm:if>
                          <dgm:if name="Name187" axis="ch ch" ptType="node node" st="2 1" cnt="1 0" func="cnt" op="equ" val="2">
                            <dgm:alg type="cycle">
                              <dgm:param type="stAng" val="225"/>
                              <dgm:param type="spanAng" val="-90"/>
                              <dgm:param type="ctrShpMap" val="fNode"/>
                            </dgm:alg>
                          </dgm:if>
                          <dgm:else name="Name188">
                            <dgm:alg type="cycle">
                              <dgm:param type="stAng" val="270"/>
                              <dgm:param type="spanAng" val="-180"/>
                              <dgm:param type="ctrShpMap" val="fNode"/>
                            </dgm:alg>
                          </dgm:else>
                        </dgm:choose>
                      </dgm:if>
                      <dgm:if name="Name189" axis="ch" ptType="node" func="cnt" op="equ" val="3">
                        <dgm:choose name="Name190">
                          <dgm:if name="Name191" axis="ch ch" ptType="node node" st="2 1" cnt="1 0" func="cnt" op="equ" val="1">
                            <dgm:alg type="cycle">
                              <dgm:param type="stAng" val="240"/>
                              <dgm:param type="ctrShpMap" val="fNode"/>
                              <dgm:param type="horzAlign" val="l"/>
                              <dgm:param type="vertAlign" val="b"/>
                            </dgm:alg>
                          </dgm:if>
                          <dgm:if name="Name192" axis="ch ch" ptType="node node" st="2 1" cnt="1 0" func="cnt" op="equ" val="2">
                            <dgm:alg type="cycle">
                              <dgm:param type="stAng" val="285"/>
                              <dgm:param type="spanAng" val="-90"/>
                              <dgm:param type="ctrShpMap" val="fNode"/>
                              <dgm:param type="horzAlign" val="l"/>
                              <dgm:param type="vertAlign" val="b"/>
                            </dgm:alg>
                          </dgm:if>
                          <dgm:else name="Name193">
                            <dgm:alg type="cycle">
                              <dgm:param type="stAng" val="330"/>
                              <dgm:param type="spanAng" val="-180"/>
                              <dgm:param type="ctrShpMap" val="fNode"/>
                            </dgm:alg>
                          </dgm:else>
                        </dgm:choose>
                      </dgm:if>
                      <dgm:if name="Name194" axis="ch" ptType="node" func="cnt" op="equ" val="4">
                        <dgm:choose name="Name195">
                          <dgm:if name="Name196" axis="ch ch" ptType="node node" st="2 1" cnt="1 0" func="cnt" op="equ" val="1">
                            <dgm:alg type="cycle">
                              <dgm:param type="stAng" val="270"/>
                              <dgm:param type="ctrShpMap" val="fNode"/>
                            </dgm:alg>
                          </dgm:if>
                          <dgm:if name="Name197" axis="ch ch" ptType="node node" st="2 1" cnt="1 0" func="cnt" op="equ" val="2">
                            <dgm:alg type="cycle">
                              <dgm:param type="stAng" val="315"/>
                              <dgm:param type="spanAng" val="-90"/>
                              <dgm:param type="ctrShpMap" val="fNode"/>
                            </dgm:alg>
                          </dgm:if>
                          <dgm:else name="Name198">
                            <dgm:alg type="cycle">
                              <dgm:param type="stAng" val="337.5"/>
                              <dgm:param type="spanAng" val="-135"/>
                              <dgm:param type="ctrShpMap" val="fNode"/>
                            </dgm:alg>
                          </dgm:else>
                        </dgm:choose>
                      </dgm:if>
                      <dgm:if name="Name199" axis="ch" ptType="node" func="cnt" op="equ" val="5">
                        <dgm:choose name="Name200">
                          <dgm:if name="Name201" axis="ch ch" ptType="node node" st="2 1" cnt="1 0" func="cnt" op="equ" val="1">
                            <dgm:alg type="cycle">
                              <dgm:param type="stAng" val="288"/>
                              <dgm:param type="ctrShpMap" val="fNode"/>
                            </dgm:alg>
                          </dgm:if>
                          <dgm:if name="Name202" axis="ch ch" ptType="node node" st="2 1" cnt="1 0" func="cnt" op="equ" val="2">
                            <dgm:alg type="cycle">
                              <dgm:param type="stAng" val="333"/>
                              <dgm:param type="spanAng" val="-90"/>
                              <dgm:param type="ctrShpMap" val="fNode"/>
                            </dgm:alg>
                          </dgm:if>
                          <dgm:else name="Name203">
                            <dgm:alg type="cycle">
                              <dgm:param type="stAng" val="0"/>
                              <dgm:param type="spanAng" val="-360"/>
                              <dgm:param type="ctrShpMap" val="fNode"/>
                            </dgm:alg>
                          </dgm:else>
                        </dgm:choose>
                      </dgm:if>
                      <dgm:if name="Name204" axis="ch" ptType="node" func="cnt" op="equ" val="6">
                        <dgm:choose name="Name205">
                          <dgm:if name="Name206" axis="ch ch" ptType="node node" st="2 1" cnt="1 0" func="cnt" op="equ" val="1">
                            <dgm:alg type="cycle">
                              <dgm:param type="stAng" val="300"/>
                              <dgm:param type="ctrShpMap" val="fNode"/>
                            </dgm:alg>
                          </dgm:if>
                          <dgm:if name="Name207" axis="ch ch" ptType="node node" st="2 1" cnt="1 0" func="cnt" op="equ" val="2">
                            <dgm:alg type="cycle">
                              <dgm:param type="stAng" val="345"/>
                              <dgm:param type="spanAng" val="-90"/>
                              <dgm:param type="ctrShpMap" val="fNode"/>
                            </dgm:alg>
                          </dgm:if>
                          <dgm:else name="Name208">
                            <dgm:alg type="cycle">
                              <dgm:param type="stAng" val="0"/>
                              <dgm:param type="spanAng" val="-360"/>
                              <dgm:param type="ctrShpMap" val="fNode"/>
                            </dgm:alg>
                          </dgm:else>
                        </dgm:choose>
                      </dgm:if>
                      <dgm:if name="Name209" axis="ch" ptType="node" func="cnt" op="gte" val="7">
                        <dgm:choose name="Name210">
                          <dgm:if name="Name211" axis="ch ch" ptType="node node" st="2 1" cnt="1 0" func="cnt" op="equ" val="1">
                            <dgm:alg type="cycle">
                              <dgm:param type="stAng" val="308"/>
                              <dgm:param type="ctrShpMap" val="fNode"/>
                            </dgm:alg>
                          </dgm:if>
                          <dgm:if name="Name212" axis="ch ch" ptType="node node" st="2 1" cnt="1 0" func="cnt" op="equ" val="2">
                            <dgm:alg type="cycle">
                              <dgm:param type="stAng" val="353"/>
                              <dgm:param type="spanAng" val="-90"/>
                              <dgm:param type="ctrShpMap" val="fNode"/>
                            </dgm:alg>
                          </dgm:if>
                          <dgm:else name="Name213">
                            <dgm:alg type="cycle">
                              <dgm:param type="stAng" val="0"/>
                              <dgm:param type="spanAng" val="-360"/>
                              <dgm:param type="ctrShpMap" val="fNode"/>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srcNode" val="textCenter"/>
                    <dgm:param type="dstNode" val="childCenter2"/>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stAng" val="240"/>
                              <dgm:param type="ctrShpMap" val="fNode"/>
                              <dgm:param type="horzAlign" val="l"/>
                              <dgm:param type="vertAlign" val="b"/>
                            </dgm:alg>
                          </dgm:if>
                          <dgm:if name="Name231" axis="ch ch" ptType="node node" st="3 1" cnt="1 0" func="cnt" op="equ" val="2">
                            <dgm:alg type="cycle">
                              <dgm:param type="stAng" val="195"/>
                              <dgm:param type="spanAng" val="90"/>
                              <dgm:param type="ctrShpMap" val="fNode"/>
                              <dgm:param type="horzAlign" val="l"/>
                              <dgm:param type="vertAlign" val="b"/>
                            </dgm:alg>
                          </dgm:if>
                          <dgm:else name="Name232">
                            <dgm:alg type="cycle">
                              <dgm:param type="stAng" val="150"/>
                              <dgm:param type="spanAng" val="180"/>
                              <dgm:param type="ctrShpMap" val="fNode"/>
                            </dgm:alg>
                          </dgm:else>
                        </dgm:choose>
                      </dgm:if>
                      <dgm:if name="Name233" axis="ch" ptType="node" func="cnt" op="equ" val="4">
                        <dgm:choose name="Name234">
                          <dgm:if name="Name235" axis="ch ch" ptType="node node" st="3 1" cnt="1 0" func="cnt" op="equ" val="1">
                            <dgm:alg type="cycle">
                              <dgm:param type="stAng" val="180"/>
                              <dgm:param type="ctrShpMap" val="fNode"/>
                            </dgm:alg>
                          </dgm:if>
                          <dgm:if name="Name236" axis="ch ch" ptType="node node" st="3 1" cnt="1 0" func="cnt" op="equ" val="2">
                            <dgm:alg type="cycle">
                              <dgm:param type="stAng" val="135"/>
                              <dgm:param type="spanAng" val="90"/>
                              <dgm:param type="ctrShpMap" val="fNode"/>
                            </dgm:alg>
                          </dgm:if>
                          <dgm:else name="Name237">
                            <dgm:alg type="cycle">
                              <dgm:param type="stAng" val="112.5"/>
                              <dgm:param type="spanAng" val="135"/>
                              <dgm:param type="ctrShpMap" val="fNode"/>
                            </dgm:alg>
                          </dgm:else>
                        </dgm:choose>
                      </dgm:if>
                      <dgm:if name="Name238" axis="ch" ptType="node" func="cnt" op="equ" val="5">
                        <dgm:choose name="Name239">
                          <dgm:if name="Name240" axis="ch ch" ptType="node node" st="3 1" cnt="1 0" func="cnt" op="equ" val="1">
                            <dgm:alg type="cycle">
                              <dgm:param type="stAng" val="144"/>
                              <dgm:param type="ctrShpMap" val="fNode"/>
                            </dgm:alg>
                          </dgm:if>
                          <dgm:if name="Name241" axis="ch ch" ptType="node node" st="3 1" cnt="1 0" func="cnt" op="equ" val="2">
                            <dgm:alg type="cycle">
                              <dgm:param type="stAng" val="99"/>
                              <dgm:param type="spanAng" val="90"/>
                              <dgm:param type="ctrShpMap" val="fNode"/>
                            </dgm:alg>
                          </dgm:if>
                          <dgm:else name="Name242">
                            <dgm:alg type="cycle">
                              <dgm:param type="stAng" val="0"/>
                              <dgm:param type="spanAng" val="360"/>
                              <dgm:param type="ctrShpMap" val="fNode"/>
                            </dgm:alg>
                          </dgm:else>
                        </dgm:choose>
                      </dgm:if>
                      <dgm:if name="Name243" axis="ch" ptType="node" func="cnt" op="equ" val="6">
                        <dgm:choose name="Name244">
                          <dgm:if name="Name245" axis="ch ch" ptType="node node" st="3 1" cnt="1 0" func="cnt" op="equ" val="1">
                            <dgm:alg type="cycle">
                              <dgm:param type="stAng" val="120"/>
                              <dgm:param type="ctrShpMap" val="fNode"/>
                            </dgm:alg>
                          </dgm:if>
                          <dgm:if name="Name246" axis="ch ch" ptType="node node" st="3 1" cnt="1 0" func="cnt" op="equ" val="2">
                            <dgm:alg type="cycle">
                              <dgm:param type="stAng" val="75"/>
                              <dgm:param type="spanAng" val="90"/>
                              <dgm:param type="ctrShpMap" val="fNode"/>
                            </dgm:alg>
                          </dgm:if>
                          <dgm:else name="Name247">
                            <dgm:alg type="cycle">
                              <dgm:param type="stAng" val="0"/>
                              <dgm:param type="spanAng" val="360"/>
                              <dgm:param type="ctrShpMap" val="fNode"/>
                            </dgm:alg>
                          </dgm:else>
                        </dgm:choose>
                      </dgm:if>
                      <dgm:if name="Name248" axis="ch" ptType="node" func="cnt" op="gte" val="7">
                        <dgm:choose name="Name249">
                          <dgm:if name="Name250" axis="ch ch" ptType="node node" st="3 1" cnt="1 0" func="cnt" op="equ" val="1">
                            <dgm:alg type="cycle">
                              <dgm:param type="stAng" val="102"/>
                              <dgm:param type="ctrShpMap" val="fNode"/>
                            </dgm:alg>
                          </dgm:if>
                          <dgm:if name="Name251" axis="ch ch" ptType="node node" st="3 1" cnt="1 0" func="cnt" op="equ" val="2">
                            <dgm:alg type="cycle">
                              <dgm:param type="stAng" val="57"/>
                              <dgm:param type="spanAng" val="90"/>
                              <dgm:param type="ctrShpMap" val="fNode"/>
                            </dgm:alg>
                          </dgm:if>
                          <dgm:else name="Name252">
                            <dgm:alg type="cycle">
                              <dgm:param type="stAng" val="0"/>
                              <dgm:param type="spanAng" val="360"/>
                              <dgm:param type="ctrShpMap" val="fNode"/>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stAng" val="120"/>
                              <dgm:param type="ctrShpMap" val="fNode"/>
                              <dgm:param type="horzAlign" val="r"/>
                              <dgm:param type="vertAlign" val="b"/>
                            </dgm:alg>
                          </dgm:if>
                          <dgm:if name="Name259" axis="ch ch" ptType="node node" st="3 1" cnt="1 0" func="cnt" op="equ" val="2">
                            <dgm:alg type="cycle">
                              <dgm:param type="stAng" val="165"/>
                              <dgm:param type="spanAng" val="-90"/>
                              <dgm:param type="ctrShpMap" val="fNode"/>
                              <dgm:param type="horzAlign" val="r"/>
                              <dgm:param type="vertAlign" val="b"/>
                            </dgm:alg>
                          </dgm:if>
                          <dgm:else name="Name260">
                            <dgm:alg type="cycle">
                              <dgm:param type="stAng" val="210"/>
                              <dgm:param type="spanAng" val="-180"/>
                              <dgm:param type="ctrShpMap" val="fNode"/>
                            </dgm:alg>
                          </dgm:else>
                        </dgm:choose>
                      </dgm:if>
                      <dgm:if name="Name261" axis="ch" ptType="node" func="cnt" op="equ" val="4">
                        <dgm:choose name="Name262">
                          <dgm:if name="Name263" axis="ch ch" ptType="node node" st="3 1" cnt="1 0" func="cnt" op="equ" val="1">
                            <dgm:alg type="cycle">
                              <dgm:param type="stAng" val="180"/>
                              <dgm:param type="ctrShpMap" val="fNode"/>
                            </dgm:alg>
                          </dgm:if>
                          <dgm:if name="Name264" axis="ch ch" ptType="node node" st="3 1" cnt="1 0" func="cnt" op="equ" val="2">
                            <dgm:alg type="cycle">
                              <dgm:param type="stAng" val="225"/>
                              <dgm:param type="spanAng" val="-90"/>
                              <dgm:param type="ctrShpMap" val="fNode"/>
                            </dgm:alg>
                          </dgm:if>
                          <dgm:else name="Name265">
                            <dgm:alg type="cycle">
                              <dgm:param type="stAng" val="247.5"/>
                              <dgm:param type="spanAng" val="-135"/>
                              <dgm:param type="ctrShpMap" val="fNode"/>
                            </dgm:alg>
                          </dgm:else>
                        </dgm:choose>
                      </dgm:if>
                      <dgm:if name="Name266" axis="ch" ptType="node" func="cnt" op="equ" val="5">
                        <dgm:choose name="Name267">
                          <dgm:if name="Name268" axis="ch ch" ptType="node node" st="3 1" cnt="1 0" func="cnt" op="equ" val="1">
                            <dgm:alg type="cycle">
                              <dgm:param type="stAng" val="216"/>
                              <dgm:param type="ctrShpMap" val="fNode"/>
                            </dgm:alg>
                          </dgm:if>
                          <dgm:if name="Name269" axis="ch ch" ptType="node node" st="3 1" cnt="1 0" func="cnt" op="equ" val="2">
                            <dgm:alg type="cycle">
                              <dgm:param type="stAng" val="261"/>
                              <dgm:param type="spanAng" val="-90"/>
                              <dgm:param type="ctrShpMap" val="fNode"/>
                            </dgm:alg>
                          </dgm:if>
                          <dgm:else name="Name270">
                            <dgm:alg type="cycle">
                              <dgm:param type="stAng" val="0"/>
                              <dgm:param type="spanAng" val="-360"/>
                              <dgm:param type="ctrShpMap" val="fNode"/>
                            </dgm:alg>
                          </dgm:else>
                        </dgm:choose>
                      </dgm:if>
                      <dgm:if name="Name271" axis="ch" ptType="node" func="cnt" op="equ" val="6">
                        <dgm:choose name="Name272">
                          <dgm:if name="Name273" axis="ch ch" ptType="node node" st="3 1" cnt="1 0" func="cnt" op="equ" val="1">
                            <dgm:alg type="cycle">
                              <dgm:param type="stAng" val="240"/>
                              <dgm:param type="ctrShpMap" val="fNode"/>
                            </dgm:alg>
                          </dgm:if>
                          <dgm:if name="Name274" axis="ch ch" ptType="node node" st="3 1" cnt="1 0" func="cnt" op="equ" val="2">
                            <dgm:alg type="cycle">
                              <dgm:param type="stAng" val="285"/>
                              <dgm:param type="spanAng" val="-90"/>
                              <dgm:param type="ctrShpMap" val="fNode"/>
                            </dgm:alg>
                          </dgm:if>
                          <dgm:else name="Name275">
                            <dgm:alg type="cycle">
                              <dgm:param type="stAng" val="0"/>
                              <dgm:param type="spanAng" val="-360"/>
                              <dgm:param type="ctrShpMap" val="fNode"/>
                            </dgm:alg>
                          </dgm:else>
                        </dgm:choose>
                      </dgm:if>
                      <dgm:if name="Name276" axis="ch" ptType="node" func="cnt" op="gte" val="7">
                        <dgm:choose name="Name277">
                          <dgm:if name="Name278" axis="ch ch" ptType="node node" st="3 1" cnt="1 0" func="cnt" op="equ" val="1">
                            <dgm:alg type="cycle">
                              <dgm:param type="stAng" val="257"/>
                              <dgm:param type="ctrShpMap" val="fNode"/>
                            </dgm:alg>
                          </dgm:if>
                          <dgm:if name="Name279" axis="ch ch" ptType="node node" st="3 1" cnt="1 0" func="cnt" op="equ" val="2">
                            <dgm:alg type="cycle">
                              <dgm:param type="stAng" val="302"/>
                              <dgm:param type="spanAng" val="-90"/>
                              <dgm:param type="ctrShpMap" val="fNode"/>
                            </dgm:alg>
                          </dgm:if>
                          <dgm:else name="Name280">
                            <dgm:alg type="cycle">
                              <dgm:param type="stAng" val="0"/>
                              <dgm:param type="spanAng" val="-360"/>
                              <dgm:param type="ctrShpMap" val="fNode"/>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srcNode" val="textCenter"/>
                    <dgm:param type="dstNode" val="childCenter3"/>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stAng" val="270"/>
                              <dgm:param type="ctrShpMap" val="fNode"/>
                            </dgm:alg>
                          </dgm:if>
                          <dgm:if name="Name298" axis="ch ch" ptType="node node" st="4 1" cnt="1 0" func="cnt" op="equ" val="2">
                            <dgm:alg type="cycle">
                              <dgm:param type="stAng" val="225"/>
                              <dgm:param type="spanAng" val="90"/>
                              <dgm:param type="ctrShpMap" val="fNode"/>
                            </dgm:alg>
                          </dgm:if>
                          <dgm:else name="Name299">
                            <dgm:alg type="cycle">
                              <dgm:param type="stAng" val="202.5"/>
                              <dgm:param type="spanAng" val="135"/>
                              <dgm:param type="ctrShpMap" val="fNode"/>
                            </dgm:alg>
                          </dgm:else>
                        </dgm:choose>
                      </dgm:if>
                      <dgm:if name="Name300" axis="ch" ptType="node" func="cnt" op="equ" val="5">
                        <dgm:choose name="Name301">
                          <dgm:if name="Name302" axis="ch ch" ptType="node node" st="4 1" cnt="1 0" func="cnt" op="equ" val="1">
                            <dgm:alg type="cycle">
                              <dgm:param type="stAng" val="216"/>
                              <dgm:param type="ctrShpMap" val="fNode"/>
                            </dgm:alg>
                          </dgm:if>
                          <dgm:if name="Name303" axis="ch ch" ptType="node node" st="4 1" cnt="1 0" func="cnt" op="equ" val="2">
                            <dgm:alg type="cycle">
                              <dgm:param type="stAng" val="171"/>
                              <dgm:param type="spanAng" val="90"/>
                              <dgm:param type="ctrShpMap" val="fNode"/>
                            </dgm:alg>
                          </dgm:if>
                          <dgm:else name="Name304">
                            <dgm:alg type="cycle">
                              <dgm:param type="stAng" val="0"/>
                              <dgm:param type="spanAng" val="360"/>
                              <dgm:param type="ctrShpMap" val="fNode"/>
                            </dgm:alg>
                          </dgm:else>
                        </dgm:choose>
                      </dgm:if>
                      <dgm:if name="Name305" axis="ch" ptType="node" func="cnt" op="equ" val="6">
                        <dgm:choose name="Name306">
                          <dgm:if name="Name307" axis="ch ch" ptType="node node" st="4 1" cnt="1 0" func="cnt" op="equ" val="1">
                            <dgm:alg type="cycle">
                              <dgm:param type="stAng" val="180"/>
                              <dgm:param type="ctrShpMap" val="fNode"/>
                            </dgm:alg>
                          </dgm:if>
                          <dgm:if name="Name308" axis="ch ch" ptType="node node" st="4 1" cnt="1 0" func="cnt" op="equ" val="2">
                            <dgm:alg type="cycle">
                              <dgm:param type="stAng" val="135"/>
                              <dgm:param type="spanAng" val="90"/>
                              <dgm:param type="ctrShpMap" val="fNode"/>
                            </dgm:alg>
                          </dgm:if>
                          <dgm:else name="Name309">
                            <dgm:alg type="cycle">
                              <dgm:param type="stAng" val="0"/>
                              <dgm:param type="spanAng" val="360"/>
                              <dgm:param type="ctrShpMap" val="fNode"/>
                            </dgm:alg>
                          </dgm:else>
                        </dgm:choose>
                      </dgm:if>
                      <dgm:if name="Name310" axis="ch" ptType="node" func="cnt" op="gte" val="7">
                        <dgm:choose name="Name311">
                          <dgm:if name="Name312" axis="ch ch" ptType="node node" st="4 1" cnt="1 0" func="cnt" op="equ" val="1">
                            <dgm:alg type="cycle">
                              <dgm:param type="stAng" val="154"/>
                              <dgm:param type="ctrShpMap" val="fNode"/>
                            </dgm:alg>
                          </dgm:if>
                          <dgm:if name="Name313" axis="ch ch" ptType="node node" st="4 1" cnt="1 0" func="cnt" op="equ" val="2">
                            <dgm:alg type="cycle">
                              <dgm:param type="stAng" val="109"/>
                              <dgm:param type="spanAng" val="90"/>
                              <dgm:param type="ctrShpMap" val="fNode"/>
                            </dgm:alg>
                          </dgm:if>
                          <dgm:else name="Name314">
                            <dgm:alg type="cycle">
                              <dgm:param type="stAng" val="0"/>
                              <dgm:param type="spanAng" val="360"/>
                              <dgm:param type="ctrShpMap" val="fNode"/>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stAng" val="90"/>
                              <dgm:param type="ctrShpMap" val="fNode"/>
                            </dgm:alg>
                          </dgm:if>
                          <dgm:if name="Name321" axis="ch ch" ptType="node node" st="4 1" cnt="1 0" func="cnt" op="equ" val="2">
                            <dgm:alg type="cycle">
                              <dgm:param type="stAng" val="135"/>
                              <dgm:param type="spanAng" val="-90"/>
                              <dgm:param type="ctrShpMap" val="fNode"/>
                            </dgm:alg>
                          </dgm:if>
                          <dgm:else name="Name322">
                            <dgm:alg type="cycle">
                              <dgm:param type="stAng" val="157.5"/>
                              <dgm:param type="spanAng" val="-135"/>
                              <dgm:param type="ctrShpMap" val="fNode"/>
                            </dgm:alg>
                          </dgm:else>
                        </dgm:choose>
                      </dgm:if>
                      <dgm:if name="Name323" axis="ch" ptType="node" func="cnt" op="equ" val="5">
                        <dgm:choose name="Name324">
                          <dgm:if name="Name325" axis="ch ch" ptType="node node" st="4 1" cnt="1 0" func="cnt" op="equ" val="1">
                            <dgm:alg type="cycle">
                              <dgm:param type="stAng" val="144"/>
                              <dgm:param type="ctrShpMap" val="fNode"/>
                            </dgm:alg>
                          </dgm:if>
                          <dgm:if name="Name326" axis="ch ch" ptType="node node" st="4 1" cnt="1 0" func="cnt" op="equ" val="2">
                            <dgm:alg type="cycle">
                              <dgm:param type="stAng" val="189"/>
                              <dgm:param type="spanAng" val="-90"/>
                              <dgm:param type="ctrShpMap" val="fNode"/>
                            </dgm:alg>
                          </dgm:if>
                          <dgm:else name="Name327">
                            <dgm:alg type="cycle">
                              <dgm:param type="stAng" val="0"/>
                              <dgm:param type="spanAng" val="-360"/>
                              <dgm:param type="ctrShpMap" val="fNode"/>
                            </dgm:alg>
                          </dgm:else>
                        </dgm:choose>
                      </dgm:if>
                      <dgm:if name="Name328" axis="ch" ptType="node" func="cnt" op="equ" val="6">
                        <dgm:choose name="Name329">
                          <dgm:if name="Name330" axis="ch ch" ptType="node node" st="4 1" cnt="1 0" func="cnt" op="equ" val="1">
                            <dgm:alg type="cycle">
                              <dgm:param type="stAng" val="180"/>
                              <dgm:param type="ctrShpMap" val="fNode"/>
                            </dgm:alg>
                          </dgm:if>
                          <dgm:if name="Name331" axis="ch ch" ptType="node node" st="4 1" cnt="1 0" func="cnt" op="equ" val="2">
                            <dgm:alg type="cycle">
                              <dgm:param type="stAng" val="225"/>
                              <dgm:param type="spanAng" val="-90"/>
                              <dgm:param type="ctrShpMap" val="fNode"/>
                            </dgm:alg>
                          </dgm:if>
                          <dgm:else name="Name332">
                            <dgm:alg type="cycle">
                              <dgm:param type="stAng" val="0"/>
                              <dgm:param type="spanAng" val="-360"/>
                              <dgm:param type="ctrShpMap" val="fNode"/>
                            </dgm:alg>
                          </dgm:else>
                        </dgm:choose>
                      </dgm:if>
                      <dgm:if name="Name333" axis="ch" ptType="node" func="cnt" op="gte" val="7">
                        <dgm:choose name="Name334">
                          <dgm:if name="Name335" axis="ch ch" ptType="node node" st="4 1" cnt="1 0" func="cnt" op="equ" val="1">
                            <dgm:alg type="cycle">
                              <dgm:param type="stAng" val="205"/>
                              <dgm:param type="ctrShpMap" val="fNode"/>
                            </dgm:alg>
                          </dgm:if>
                          <dgm:if name="Name336" axis="ch ch" ptType="node node" st="4 1" cnt="1 0" func="cnt" op="equ" val="2">
                            <dgm:alg type="cycle">
                              <dgm:param type="stAng" val="250"/>
                              <dgm:param type="spanAng" val="-90"/>
                              <dgm:param type="ctrShpMap" val="fNode"/>
                            </dgm:alg>
                          </dgm:if>
                          <dgm:else name="Name337">
                            <dgm:alg type="cycle">
                              <dgm:param type="stAng" val="0"/>
                              <dgm:param type="spanAng" val="-360"/>
                              <dgm:param type="ctrShpMap" val="fNode"/>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srcNode" val="textCenter"/>
                    <dgm:param type="dstNode" val="childCenter4"/>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stAng" val="288"/>
                              <dgm:param type="ctrShpMap" val="fNode"/>
                            </dgm:alg>
                          </dgm:if>
                          <dgm:if name="Name355" axis="ch ch" ptType="node node" st="5 1" cnt="1 0" func="cnt" op="equ" val="2">
                            <dgm:alg type="cycle">
                              <dgm:param type="stAng" val="243"/>
                              <dgm:param type="spanAng" val="90"/>
                              <dgm:param type="ctrShpMap" val="fNode"/>
                            </dgm:alg>
                          </dgm:if>
                          <dgm:else name="Name356">
                            <dgm:alg type="cycle">
                              <dgm:param type="stAng" val="0"/>
                              <dgm:param type="spanAng" val="360"/>
                              <dgm:param type="ctrShpMap" val="fNode"/>
                            </dgm:alg>
                          </dgm:else>
                        </dgm:choose>
                      </dgm:if>
                      <dgm:if name="Name357" axis="ch" ptType="node" func="cnt" op="equ" val="6">
                        <dgm:choose name="Name358">
                          <dgm:if name="Name359" axis="ch ch" ptType="node node" st="5 1" cnt="1 0" func="cnt" op="equ" val="1">
                            <dgm:alg type="cycle">
                              <dgm:param type="stAng" val="240"/>
                              <dgm:param type="ctrShpMap" val="fNode"/>
                            </dgm:alg>
                          </dgm:if>
                          <dgm:if name="Name360" axis="ch ch" ptType="node node" st="5 1" cnt="1 0" func="cnt" op="equ" val="2">
                            <dgm:alg type="cycle">
                              <dgm:param type="stAng" val="195"/>
                              <dgm:param type="spanAng" val="90"/>
                              <dgm:param type="ctrShpMap" val="fNode"/>
                            </dgm:alg>
                          </dgm:if>
                          <dgm:else name="Name361">
                            <dgm:alg type="cycle">
                              <dgm:param type="stAng" val="0"/>
                              <dgm:param type="spanAng" val="360"/>
                              <dgm:param type="ctrShpMap" val="fNode"/>
                            </dgm:alg>
                          </dgm:else>
                        </dgm:choose>
                      </dgm:if>
                      <dgm:if name="Name362" axis="ch" ptType="node" func="cnt" op="gte" val="7">
                        <dgm:choose name="Name363">
                          <dgm:if name="Name364" axis="ch ch" ptType="node node" st="5 1" cnt="1 0" func="cnt" op="equ" val="1">
                            <dgm:alg type="cycle">
                              <dgm:param type="stAng" val="205"/>
                              <dgm:param type="ctrShpMap" val="fNode"/>
                            </dgm:alg>
                          </dgm:if>
                          <dgm:if name="Name365" axis="ch ch" ptType="node node" st="5 1" cnt="1 0" func="cnt" op="equ" val="2">
                            <dgm:alg type="cycle">
                              <dgm:param type="stAng" val="160"/>
                              <dgm:param type="spanAng" val="90"/>
                              <dgm:param type="ctrShpMap" val="fNode"/>
                            </dgm:alg>
                          </dgm:if>
                          <dgm:else name="Name366">
                            <dgm:alg type="cycle">
                              <dgm:param type="stAng" val="0"/>
                              <dgm:param type="spanAng" val="360"/>
                              <dgm:param type="ctrShpMap" val="fNode"/>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stAng" val="72"/>
                              <dgm:param type="ctrShpMap" val="fNode"/>
                            </dgm:alg>
                          </dgm:if>
                          <dgm:if name="Name373" axis="ch ch" ptType="node node" st="5 1" cnt="1 0" func="cnt" op="equ" val="2">
                            <dgm:alg type="cycle">
                              <dgm:param type="stAng" val="117"/>
                              <dgm:param type="spanAng" val="-90"/>
                              <dgm:param type="ctrShpMap" val="fNode"/>
                            </dgm:alg>
                          </dgm:if>
                          <dgm:else name="Name374">
                            <dgm:alg type="cycle">
                              <dgm:param type="stAng" val="0"/>
                              <dgm:param type="spanAng" val="-360"/>
                              <dgm:param type="ctrShpMap" val="fNode"/>
                            </dgm:alg>
                          </dgm:else>
                        </dgm:choose>
                      </dgm:if>
                      <dgm:if name="Name375" axis="ch" ptType="node" func="cnt" op="equ" val="6">
                        <dgm:choose name="Name376">
                          <dgm:if name="Name377" axis="ch ch" ptType="node node" st="5 1" cnt="1 0" func="cnt" op="equ" val="1">
                            <dgm:alg type="cycle">
                              <dgm:param type="stAng" val="120"/>
                              <dgm:param type="ctrShpMap" val="fNode"/>
                            </dgm:alg>
                          </dgm:if>
                          <dgm:if name="Name378" axis="ch ch" ptType="node node" st="5 1" cnt="1 0" func="cnt" op="equ" val="2">
                            <dgm:alg type="cycle">
                              <dgm:param type="stAng" val="165"/>
                              <dgm:param type="spanAng" val="-90"/>
                              <dgm:param type="ctrShpMap" val="fNode"/>
                            </dgm:alg>
                          </dgm:if>
                          <dgm:else name="Name379">
                            <dgm:alg type="cycle">
                              <dgm:param type="stAng" val="0"/>
                              <dgm:param type="spanAng" val="-360"/>
                              <dgm:param type="ctrShpMap" val="fNode"/>
                            </dgm:alg>
                          </dgm:else>
                        </dgm:choose>
                      </dgm:if>
                      <dgm:if name="Name380" axis="ch" ptType="node" func="cnt" op="gte" val="7">
                        <dgm:choose name="Name381">
                          <dgm:if name="Name382" axis="ch ch" ptType="node node" st="5 1" cnt="1 0" func="cnt" op="equ" val="1">
                            <dgm:alg type="cycle">
                              <dgm:param type="stAng" val="154"/>
                              <dgm:param type="ctrShpMap" val="fNode"/>
                            </dgm:alg>
                          </dgm:if>
                          <dgm:if name="Name383" axis="ch ch" ptType="node node" st="5 1" cnt="1 0" func="cnt" op="equ" val="2">
                            <dgm:alg type="cycle">
                              <dgm:param type="stAng" val="199"/>
                              <dgm:param type="spanAng" val="-90"/>
                              <dgm:param type="ctrShpMap" val="fNode"/>
                            </dgm:alg>
                          </dgm:if>
                          <dgm:else name="Name384">
                            <dgm:alg type="cycle">
                              <dgm:param type="stAng" val="0"/>
                              <dgm:param type="spanAng" val="-360"/>
                              <dgm:param type="ctrShpMap" val="fNode"/>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srcNode" val="textCenter"/>
                    <dgm:param type="dstNode" val="childCenter5"/>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stAng" val="300"/>
                              <dgm:param type="ctrShpMap" val="fNode"/>
                            </dgm:alg>
                          </dgm:if>
                          <dgm:if name="Name402" axis="ch ch" ptType="node node" st="6 1" cnt="1 0" func="cnt" op="equ" val="2">
                            <dgm:alg type="cycle">
                              <dgm:param type="stAng" val="255"/>
                              <dgm:param type="spanAng" val="90"/>
                              <dgm:param type="ctrShpMap" val="fNode"/>
                            </dgm:alg>
                          </dgm:if>
                          <dgm:else name="Name403">
                            <dgm:alg type="cycle">
                              <dgm:param type="stAng" val="0"/>
                              <dgm:param type="spanAng" val="360"/>
                              <dgm:param type="ctrShpMap" val="fNode"/>
                            </dgm:alg>
                          </dgm:else>
                        </dgm:choose>
                      </dgm:if>
                      <dgm:if name="Name404" axis="ch" ptType="node" func="cnt" op="gte" val="7">
                        <dgm:choose name="Name405">
                          <dgm:if name="Name406" axis="ch ch" ptType="node node" st="6 1" cnt="1 0" func="cnt" op="equ" val="1">
                            <dgm:alg type="cycle">
                              <dgm:param type="stAng" val="257"/>
                              <dgm:param type="ctrShpMap" val="fNode"/>
                            </dgm:alg>
                          </dgm:if>
                          <dgm:if name="Name407" axis="ch ch" ptType="node node" st="6 1" cnt="1 0" func="cnt" op="equ" val="2">
                            <dgm:alg type="cycle">
                              <dgm:param type="stAng" val="212"/>
                              <dgm:param type="spanAng" val="90"/>
                              <dgm:param type="ctrShpMap" val="fNode"/>
                            </dgm:alg>
                          </dgm:if>
                          <dgm:else name="Name408">
                            <dgm:alg type="cycle">
                              <dgm:param type="stAng" val="0"/>
                              <dgm:param type="spanAng" val="360"/>
                              <dgm:param type="ctrShpMap" val="fNode"/>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stAng" val="60"/>
                              <dgm:param type="ctrShpMap" val="fNode"/>
                            </dgm:alg>
                          </dgm:if>
                          <dgm:if name="Name415" axis="ch ch" ptType="node node" st="6 1" cnt="1 0" func="cnt" op="equ" val="2">
                            <dgm:alg type="cycle">
                              <dgm:param type="stAng" val="105"/>
                              <dgm:param type="spanAng" val="-90"/>
                              <dgm:param type="ctrShpMap" val="fNode"/>
                            </dgm:alg>
                          </dgm:if>
                          <dgm:else name="Name416">
                            <dgm:alg type="cycle">
                              <dgm:param type="stAng" val="0"/>
                              <dgm:param type="spanAng" val="-360"/>
                              <dgm:param type="ctrShpMap" val="fNode"/>
                            </dgm:alg>
                          </dgm:else>
                        </dgm:choose>
                      </dgm:if>
                      <dgm:if name="Name417" axis="ch" ptType="node" func="cnt" op="gte" val="7">
                        <dgm:choose name="Name418">
                          <dgm:if name="Name419" axis="ch ch" ptType="node node" st="6 1" cnt="1 0" func="cnt" op="equ" val="1">
                            <dgm:alg type="cycle">
                              <dgm:param type="stAng" val="102"/>
                              <dgm:param type="ctrShpMap" val="fNode"/>
                            </dgm:alg>
                          </dgm:if>
                          <dgm:if name="Name420" axis="ch ch" ptType="node node" st="6 1" cnt="1 0" func="cnt" op="equ" val="2">
                            <dgm:alg type="cycle">
                              <dgm:param type="stAng" val="147"/>
                              <dgm:param type="spanAng" val="-90"/>
                              <dgm:param type="ctrShpMap" val="fNode"/>
                            </dgm:alg>
                          </dgm:if>
                          <dgm:else name="Name421">
                            <dgm:alg type="cycle">
                              <dgm:param type="stAng" val="0"/>
                              <dgm:param type="spanAng" val="-360"/>
                              <dgm:param type="ctrShpMap" val="fNode"/>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srcNode" val="textCenter"/>
                    <dgm:param type="dstNode" val="childCenter6"/>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stAng" val="308"/>
                              <dgm:param type="ctrShpMap" val="fNode"/>
                            </dgm:alg>
                          </dgm:if>
                          <dgm:if name="Name439" axis="ch ch" ptType="node node" st="7 1" cnt="1 0" func="cnt" op="equ" val="2">
                            <dgm:alg type="cycle">
                              <dgm:param type="stAng" val="263"/>
                              <dgm:param type="spanAng" val="90"/>
                              <dgm:param type="ctrShpMap" val="fNode"/>
                            </dgm:alg>
                          </dgm:if>
                          <dgm:else name="Name440">
                            <dgm:alg type="cycle">
                              <dgm:param type="stAng" val="0"/>
                              <dgm:param type="spanAng" val="360"/>
                              <dgm:param type="ctrShpMap" val="fNode"/>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stAng" val="51"/>
                              <dgm:param type="ctrShpMap" val="fNode"/>
                            </dgm:alg>
                          </dgm:if>
                          <dgm:if name="Name447" axis="ch ch" ptType="node node" st="7 1" cnt="1 0" func="cnt" op="equ" val="2">
                            <dgm:alg type="cycle">
                              <dgm:param type="stAng" val="96"/>
                              <dgm:param type="spanAng" val="-90"/>
                              <dgm:param type="ctrShpMap" val="fNode"/>
                            </dgm:alg>
                          </dgm:if>
                          <dgm:else name="Name448">
                            <dgm:alg type="cycle">
                              <dgm:param type="stAng" val="0"/>
                              <dgm:param type="spanAng" val="-360"/>
                              <dgm:param type="ctrShpMap" val="fNode"/>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srcNode" val="textCenter"/>
                    <dgm:param type="dstNode" val="childCenter7"/>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rSet csTypeId="urn:microsoft.com/office/officeart/2005/8/colors/accent6_5"/>
        </dgm:pt>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endSty" val="noArr"/>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974173-DA08-4B4C-A2FC-E91400A337FB}" type="datetimeFigureOut">
              <a:rPr lang="en-IN" smtClean="0"/>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6636E-366E-4634-BAB3-EADCD835B287}" type="slidenum">
              <a:rPr lang="en-IN" smtClean="0"/>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B26636E-366E-4634-BAB3-EADCD835B287}" type="slidenum">
              <a:rPr lang="en-IN" smtClean="0"/>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B26636E-366E-4634-BAB3-EADCD835B287}" type="slidenum">
              <a:rPr lang="en-IN" smtClean="0"/>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345"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10" name="Rectangle 9"/>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11" name="Rectangle 10"/>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fld>
            <a:endParaRPr lang="en-US" dirty="0"/>
          </a:p>
        </p:txBody>
      </p:sp>
      <p:sp>
        <p:nvSpPr>
          <p:cNvPr id="12" name="Rectangle 11"/>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anose="02020404030301010803"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5pPr>
      <a:lvl6pPr marL="160020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6pPr>
      <a:lvl7pPr marL="189992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7pPr>
      <a:lvl8pPr marL="220027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8pPr>
      <a:lvl9pPr marL="249999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hemeOverride" Target="../theme/themeOverride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image" Target="../media/image1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1.png"/><Relationship Id="rId1"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20" y="-839"/>
            <a:ext cx="12191980" cy="6858000"/>
          </a:xfrm>
          <a:prstGeom prst="rect">
            <a:avLst/>
          </a:prstGeom>
        </p:spPr>
      </p:pic>
      <p:sp>
        <p:nvSpPr>
          <p:cNvPr id="89" name="Rectangle 88"/>
          <p:cNvSpPr>
            <a:spLocks noGrp="1" noRot="1" noChangeAspect="1" noMove="1" noResize="1" noEditPoints="1" noAdjustHandles="1" noChangeArrowheads="1" noChangeShapeType="1" noTextEdit="1"/>
          </p:cNvSpPr>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91" name="Rectangle 90"/>
          <p:cNvSpPr>
            <a:spLocks noGrp="1" noRot="1" noChangeAspect="1" noMove="1" noResize="1" noEditPoints="1" noAdjustHandles="1" noChangeArrowheads="1" noChangeShapeType="1" noTextEdit="1"/>
          </p:cNvSpPr>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p:cNvSpPr>
            <a:spLocks noGrp="1"/>
          </p:cNvSpPr>
          <p:nvPr>
            <p:ph type="ctrTitle"/>
          </p:nvPr>
        </p:nvSpPr>
        <p:spPr>
          <a:xfrm>
            <a:off x="6033793" y="2355458"/>
            <a:ext cx="4775075" cy="1630907"/>
          </a:xfrm>
        </p:spPr>
        <p:txBody>
          <a:bodyPr>
            <a:normAutofit/>
          </a:bodyPr>
          <a:lstStyle/>
          <a:p>
            <a:pPr>
              <a:lnSpc>
                <a:spcPct val="150000"/>
              </a:lnSpc>
            </a:pPr>
            <a:r>
              <a:rPr lang="en-US" sz="2800" dirty="0">
                <a:solidFill>
                  <a:schemeClr val="tx1"/>
                </a:solidFill>
              </a:rPr>
              <a:t>Bioresources in food processing</a:t>
            </a:r>
            <a:endParaRPr lang="en-US" sz="2800" dirty="0">
              <a:solidFill>
                <a:schemeClr val="tx1"/>
              </a:solidFill>
            </a:endParaRPr>
          </a:p>
        </p:txBody>
      </p:sp>
      <p:sp>
        <p:nvSpPr>
          <p:cNvPr id="3" name="Subtitle 2"/>
          <p:cNvSpPr>
            <a:spLocks noGrp="1"/>
          </p:cNvSpPr>
          <p:nvPr>
            <p:ph type="subTitle" idx="1"/>
          </p:nvPr>
        </p:nvSpPr>
        <p:spPr>
          <a:xfrm>
            <a:off x="6033793" y="3995988"/>
            <a:ext cx="4775075" cy="559656"/>
          </a:xfrm>
        </p:spPr>
        <p:txBody>
          <a:bodyPr>
            <a:normAutofit fontScale="77500" lnSpcReduction="20000"/>
          </a:bodyPr>
          <a:lstStyle/>
          <a:p>
            <a:pPr>
              <a:spcAft>
                <a:spcPts val="600"/>
              </a:spcAft>
            </a:pPr>
            <a:r>
              <a:rPr lang="en-US" dirty="0" err="1">
                <a:solidFill>
                  <a:schemeClr val="tx1"/>
                </a:solidFill>
              </a:rPr>
              <a:t>Himakshi</a:t>
            </a:r>
            <a:r>
              <a:rPr lang="en-US" dirty="0">
                <a:solidFill>
                  <a:schemeClr val="tx1"/>
                </a:solidFill>
              </a:rPr>
              <a:t> </a:t>
            </a:r>
            <a:r>
              <a:rPr lang="en-US" dirty="0" err="1">
                <a:solidFill>
                  <a:schemeClr val="tx1"/>
                </a:solidFill>
              </a:rPr>
              <a:t>Baishya</a:t>
            </a:r>
            <a:endParaRPr lang="en-US" dirty="0">
              <a:solidFill>
                <a:schemeClr val="tx1"/>
              </a:solidFill>
            </a:endParaRPr>
          </a:p>
          <a:p>
            <a:pPr>
              <a:spcAft>
                <a:spcPts val="600"/>
              </a:spcAft>
            </a:pPr>
            <a:r>
              <a:rPr lang="en-US" dirty="0">
                <a:solidFill>
                  <a:schemeClr val="tx1"/>
                </a:solidFill>
              </a:rPr>
              <a:t>Assistant Professor (Food Processing Technology)</a:t>
            </a:r>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485277"/>
            <a:ext cx="10058400" cy="920735"/>
          </a:xfrm>
        </p:spPr>
        <p:txBody>
          <a:bodyPr>
            <a:normAutofit/>
          </a:bodyPr>
          <a:lstStyle/>
          <a:p>
            <a:pPr algn="ctr"/>
            <a:r>
              <a:rPr lang="en-US" u="sng" dirty="0"/>
              <a:t>Course</a:t>
            </a:r>
            <a:endParaRPr lang="en-US" u="sng" dirty="0"/>
          </a:p>
        </p:txBody>
      </p:sp>
      <p:graphicFrame>
        <p:nvGraphicFramePr>
          <p:cNvPr id="31" name="Content Placeholder 2" descr="SmartArt timeline"/>
          <p:cNvGraphicFramePr/>
          <p:nvPr/>
        </p:nvGraphicFramePr>
        <p:xfrm>
          <a:off x="673510" y="1788954"/>
          <a:ext cx="11017045" cy="400224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7" name="TextBox 6"/>
          <p:cNvSpPr txBox="1"/>
          <p:nvPr/>
        </p:nvSpPr>
        <p:spPr>
          <a:xfrm>
            <a:off x="9566787" y="2222090"/>
            <a:ext cx="1936955" cy="830997"/>
          </a:xfrm>
          <a:prstGeom prst="rect">
            <a:avLst/>
          </a:prstGeom>
          <a:noFill/>
        </p:spPr>
        <p:txBody>
          <a:bodyPr wrap="square" rtlCol="0">
            <a:spAutoFit/>
          </a:bodyPr>
          <a:lstStyle/>
          <a:p>
            <a:pPr algn="ctr"/>
            <a:r>
              <a:rPr lang="en-US" sz="1600" b="1" dirty="0">
                <a:solidFill>
                  <a:schemeClr val="accent6">
                    <a:lumMod val="50000"/>
                  </a:schemeClr>
                </a:solidFill>
                <a:latin typeface="Times New Roman" panose="02020603050405020304" pitchFamily="18" charset="0"/>
                <a:cs typeface="Times New Roman" panose="02020603050405020304" pitchFamily="18" charset="0"/>
              </a:rPr>
              <a:t>RAW MATERIALS FOR FOOD PROCESSING</a:t>
            </a:r>
            <a:endParaRPr lang="en-IN" sz="1600" b="1" dirty="0">
              <a:solidFill>
                <a:schemeClr val="accent6">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747252"/>
            <a:ext cx="10903974" cy="5205492"/>
          </a:xfrm>
        </p:spPr>
        <p:txBody>
          <a:bodyPr/>
          <a:lstStyle/>
          <a:p>
            <a:pPr algn="just">
              <a:lnSpc>
                <a:spcPct val="150000"/>
              </a:lnSpc>
            </a:pPr>
            <a:r>
              <a:rPr lang="en-US" dirty="0"/>
              <a:t> </a:t>
            </a:r>
            <a:r>
              <a:rPr lang="en-US" sz="2000" dirty="0">
                <a:solidFill>
                  <a:srgbClr val="FF0000"/>
                </a:solidFill>
                <a:latin typeface="Times New Roman" panose="02020603050405020304" pitchFamily="18" charset="0"/>
                <a:cs typeface="Times New Roman" panose="02020603050405020304" pitchFamily="18" charset="0"/>
              </a:rPr>
              <a:t>Resources</a:t>
            </a:r>
            <a:r>
              <a:rPr lang="en-US" sz="2000" dirty="0">
                <a:latin typeface="Times New Roman" panose="02020603050405020304" pitchFamily="18" charset="0"/>
                <a:cs typeface="Times New Roman" panose="02020603050405020304" pitchFamily="18" charset="0"/>
              </a:rPr>
              <a:t> are anything that has utility and adds value to our life. </a:t>
            </a:r>
            <a:endParaRPr lang="en-US" sz="2000" dirty="0">
              <a:latin typeface="Times New Roman" panose="02020603050405020304" pitchFamily="18" charset="0"/>
              <a:cs typeface="Times New Roman" panose="02020603050405020304" pitchFamily="18" charset="0"/>
            </a:endParaRPr>
          </a:p>
          <a:p>
            <a:pPr algn="just">
              <a:lnSpc>
                <a:spcPct val="150000"/>
              </a:lnSpc>
            </a:pPr>
            <a:r>
              <a:rPr lang="en-US" sz="2000" dirty="0">
                <a:latin typeface="Times New Roman" panose="02020603050405020304" pitchFamily="18" charset="0"/>
                <a:cs typeface="Times New Roman" panose="02020603050405020304" pitchFamily="18" charset="0"/>
              </a:rPr>
              <a:t>Air, water, food, plants, animals, minerals, metals, and everything else that exists in nature and has utility to mankind is a ‘Resource’. </a:t>
            </a:r>
            <a:endParaRPr lang="en-US" sz="2000" dirty="0">
              <a:latin typeface="Times New Roman" panose="02020603050405020304" pitchFamily="18" charset="0"/>
              <a:cs typeface="Times New Roman" panose="02020603050405020304" pitchFamily="18" charset="0"/>
            </a:endParaRPr>
          </a:p>
          <a:p>
            <a:pPr algn="just">
              <a:lnSpc>
                <a:spcPct val="150000"/>
              </a:lnSpc>
            </a:pPr>
            <a:endParaRPr lang="en-US" sz="2000" dirty="0">
              <a:latin typeface="Times New Roman" panose="02020603050405020304" pitchFamily="18" charset="0"/>
              <a:cs typeface="Times New Roman" panose="02020603050405020304" pitchFamily="18" charset="0"/>
            </a:endParaRPr>
          </a:p>
          <a:p>
            <a:pPr algn="just">
              <a:lnSpc>
                <a:spcPct val="150000"/>
              </a:lnSpc>
            </a:pPr>
            <a:endParaRPr lang="en-US" sz="2000" dirty="0">
              <a:latin typeface="Times New Roman" panose="02020603050405020304" pitchFamily="18" charset="0"/>
              <a:cs typeface="Times New Roman" panose="02020603050405020304" pitchFamily="18" charset="0"/>
            </a:endParaRPr>
          </a:p>
          <a:p>
            <a:pPr algn="just">
              <a:lnSpc>
                <a:spcPct val="150000"/>
              </a:lnSpc>
            </a:pPr>
            <a:endParaRPr lang="en-US" sz="2000" dirty="0">
              <a:latin typeface="Times New Roman" panose="02020603050405020304" pitchFamily="18" charset="0"/>
              <a:cs typeface="Times New Roman" panose="02020603050405020304" pitchFamily="18" charset="0"/>
            </a:endParaRPr>
          </a:p>
          <a:p>
            <a:pPr algn="just">
              <a:lnSpc>
                <a:spcPct val="150000"/>
              </a:lnSpc>
            </a:pPr>
            <a:endParaRPr lang="en-US" sz="2000" dirty="0">
              <a:latin typeface="Times New Roman" panose="02020603050405020304" pitchFamily="18" charset="0"/>
              <a:cs typeface="Times New Roman" panose="02020603050405020304" pitchFamily="18" charset="0"/>
            </a:endParaRPr>
          </a:p>
        </p:txBody>
      </p:sp>
      <p:pic>
        <p:nvPicPr>
          <p:cNvPr id="1026" name="Picture 2" descr="wood is used in match sticks ..."/>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86654" y="3015736"/>
            <a:ext cx="2362200" cy="1933575"/>
          </a:xfrm>
          <a:prstGeom prst="rect">
            <a:avLst/>
          </a:prstGeom>
          <a:noFill/>
          <a:extLst>
            <a:ext uri="{909E8E84-426E-40DD-AFC4-6F175D3DCCD1}">
              <a14:hiddenFill xmlns:a14="http://schemas.microsoft.com/office/drawing/2010/main">
                <a:solidFill>
                  <a:srgbClr val="FFFFFF"/>
                </a:solidFill>
              </a14:hiddenFill>
            </a:ext>
          </a:extLst>
        </p:spPr>
      </p:pic>
      <p:sp>
        <p:nvSpPr>
          <p:cNvPr id="4" name="Arrow: Notched Right 3"/>
          <p:cNvSpPr/>
          <p:nvPr/>
        </p:nvSpPr>
        <p:spPr>
          <a:xfrm>
            <a:off x="7681910" y="3828896"/>
            <a:ext cx="1199536" cy="383458"/>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a:blip r:embed="rId2">
            <a:clrChange>
              <a:clrFrom>
                <a:srgbClr val="F0F0E6">
                  <a:alpha val="100000"/>
                </a:srgbClr>
              </a:clrFrom>
              <a:clrTo>
                <a:srgbClr val="F0F0E6">
                  <a:alpha val="100000"/>
                  <a:alpha val="0"/>
                </a:srgbClr>
              </a:clrTo>
            </a:clrChange>
          </a:blip>
          <a:stretch>
            <a:fillRect/>
          </a:stretch>
        </p:blipFill>
        <p:spPr>
          <a:xfrm>
            <a:off x="9159345" y="3053837"/>
            <a:ext cx="2133600" cy="1933575"/>
          </a:xfrm>
          <a:prstGeom prst="rect">
            <a:avLst/>
          </a:prstGeom>
        </p:spPr>
      </p:pic>
      <p:sp>
        <p:nvSpPr>
          <p:cNvPr id="6" name="Arrow: Notched Right 5"/>
          <p:cNvSpPr/>
          <p:nvPr/>
        </p:nvSpPr>
        <p:spPr>
          <a:xfrm rot="10800000">
            <a:off x="3433155" y="3752695"/>
            <a:ext cx="1501879" cy="459659"/>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 name="Picture 6"/>
          <p:cNvPicPr>
            <a:picLocks noChangeAspect="1"/>
          </p:cNvPicPr>
          <p:nvPr/>
        </p:nvPicPr>
        <p:blipFill>
          <a:blip r:embed="rId3">
            <a:clrChange>
              <a:clrFrom>
                <a:srgbClr val="D3C7BB">
                  <a:alpha val="100000"/>
                </a:srgbClr>
              </a:clrFrom>
              <a:clrTo>
                <a:srgbClr val="D3C7BB">
                  <a:alpha val="100000"/>
                  <a:alpha val="0"/>
                </a:srgbClr>
              </a:clrTo>
            </a:clrChange>
          </a:blip>
          <a:stretch>
            <a:fillRect/>
          </a:stretch>
        </p:blipFill>
        <p:spPr>
          <a:xfrm>
            <a:off x="842489" y="3098926"/>
            <a:ext cx="2405853" cy="14805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5"/>
            <a:ext cx="10058400" cy="481444"/>
          </a:xfrm>
        </p:spPr>
        <p:txBody>
          <a:bodyPr>
            <a:normAutofit fontScale="90000"/>
          </a:bodyPr>
          <a:lstStyle/>
          <a:p>
            <a:r>
              <a:rPr lang="en-US" sz="4000" b="1" u="sng" dirty="0">
                <a:solidFill>
                  <a:srgbClr val="002060"/>
                </a:solidFill>
                <a:latin typeface="Times New Roman" panose="02020603050405020304" pitchFamily="18" charset="0"/>
                <a:cs typeface="Times New Roman" panose="02020603050405020304" pitchFamily="18" charset="0"/>
              </a:rPr>
              <a:t>INTRODUCTION</a:t>
            </a:r>
            <a:r>
              <a:rPr lang="en-US" sz="4000" b="1" u="sng" baseline="0" dirty="0">
                <a:solidFill>
                  <a:srgbClr val="002060"/>
                </a:solidFill>
                <a:latin typeface="Times New Roman" panose="02020603050405020304" pitchFamily="18" charset="0"/>
                <a:cs typeface="Times New Roman" panose="02020603050405020304" pitchFamily="18" charset="0"/>
              </a:rPr>
              <a:t> TO BIO-RESOURCES</a:t>
            </a:r>
            <a:br>
              <a:rPr lang="en-US" sz="4000" b="1" dirty="0">
                <a:solidFill>
                  <a:schemeClr val="tx2"/>
                </a:solidFill>
                <a:latin typeface="Times New Roman" panose="02020603050405020304" pitchFamily="18" charset="0"/>
                <a:cs typeface="Times New Roman" panose="02020603050405020304" pitchFamily="18" charset="0"/>
              </a:rPr>
            </a:br>
            <a:endParaRPr lang="en-IN" dirty="0"/>
          </a:p>
        </p:txBody>
      </p:sp>
      <p:sp>
        <p:nvSpPr>
          <p:cNvPr id="3" name="Content Placeholder 2"/>
          <p:cNvSpPr>
            <a:spLocks noGrp="1"/>
          </p:cNvSpPr>
          <p:nvPr>
            <p:ph idx="1"/>
          </p:nvPr>
        </p:nvSpPr>
        <p:spPr>
          <a:xfrm>
            <a:off x="467031" y="1124038"/>
            <a:ext cx="9600111" cy="5345587"/>
          </a:xfrm>
        </p:spPr>
        <p:txBody>
          <a:bodyPr>
            <a:normAutofit fontScale="92500" lnSpcReduction="20000"/>
          </a:bodyPr>
          <a:lstStyle/>
          <a:p>
            <a:pPr marL="0" indent="0" algn="just">
              <a:lnSpc>
                <a:spcPct val="150000"/>
              </a:lnSpc>
              <a:buNone/>
            </a:pPr>
            <a:r>
              <a:rPr lang="en-US" sz="2000" dirty="0">
                <a:solidFill>
                  <a:srgbClr val="002060"/>
                </a:solidFill>
                <a:latin typeface="Times New Roman" panose="02020603050405020304" pitchFamily="18" charset="0"/>
                <a:cs typeface="Times New Roman" panose="02020603050405020304" pitchFamily="18" charset="0"/>
              </a:rPr>
              <a:t>Bioresources are non-fossil, biogenic, renewable and biodegradable materials that can be applied by humans for purposes including </a:t>
            </a:r>
            <a:endParaRPr lang="en-US" sz="2000" dirty="0">
              <a:solidFill>
                <a:srgbClr val="002060"/>
              </a:solidFill>
              <a:latin typeface="Times New Roman" panose="02020603050405020304" pitchFamily="18" charset="0"/>
              <a:cs typeface="Times New Roman" panose="02020603050405020304" pitchFamily="18" charset="0"/>
            </a:endParaRPr>
          </a:p>
          <a:p>
            <a:pPr algn="just">
              <a:lnSpc>
                <a:spcPct val="150000"/>
              </a:lnSpc>
            </a:pPr>
            <a:r>
              <a:rPr lang="en-US" sz="2000" dirty="0">
                <a:solidFill>
                  <a:srgbClr val="002060"/>
                </a:solidFill>
                <a:latin typeface="Times New Roman" panose="02020603050405020304" pitchFamily="18" charset="0"/>
                <a:cs typeface="Times New Roman" panose="02020603050405020304" pitchFamily="18" charset="0"/>
              </a:rPr>
              <a:t>Food</a:t>
            </a:r>
            <a:endParaRPr lang="en-US" sz="2000" dirty="0">
              <a:solidFill>
                <a:srgbClr val="002060"/>
              </a:solidFill>
              <a:latin typeface="Times New Roman" panose="02020603050405020304" pitchFamily="18" charset="0"/>
              <a:cs typeface="Times New Roman" panose="02020603050405020304" pitchFamily="18" charset="0"/>
            </a:endParaRPr>
          </a:p>
          <a:p>
            <a:pPr algn="just">
              <a:lnSpc>
                <a:spcPct val="150000"/>
              </a:lnSpc>
            </a:pPr>
            <a:r>
              <a:rPr lang="en-US" sz="2000" dirty="0">
                <a:solidFill>
                  <a:srgbClr val="002060"/>
                </a:solidFill>
                <a:latin typeface="Times New Roman" panose="02020603050405020304" pitchFamily="18" charset="0"/>
                <a:cs typeface="Times New Roman" panose="02020603050405020304" pitchFamily="18" charset="0"/>
              </a:rPr>
              <a:t>Essential products and</a:t>
            </a:r>
            <a:endParaRPr lang="en-US" sz="2000" dirty="0">
              <a:solidFill>
                <a:srgbClr val="002060"/>
              </a:solidFill>
              <a:latin typeface="Times New Roman" panose="02020603050405020304" pitchFamily="18" charset="0"/>
              <a:cs typeface="Times New Roman" panose="02020603050405020304" pitchFamily="18" charset="0"/>
            </a:endParaRPr>
          </a:p>
          <a:p>
            <a:pPr algn="just">
              <a:lnSpc>
                <a:spcPct val="150000"/>
              </a:lnSpc>
            </a:pPr>
            <a:r>
              <a:rPr lang="en-US" sz="2000" dirty="0">
                <a:solidFill>
                  <a:srgbClr val="002060"/>
                </a:solidFill>
                <a:latin typeface="Times New Roman" panose="02020603050405020304" pitchFamily="18" charset="0"/>
                <a:cs typeface="Times New Roman" panose="02020603050405020304" pitchFamily="18" charset="0"/>
              </a:rPr>
              <a:t>Energy</a:t>
            </a:r>
            <a:endParaRPr lang="en-US" sz="2000" dirty="0">
              <a:solidFill>
                <a:srgbClr val="002060"/>
              </a:solidFill>
              <a:latin typeface="Times New Roman" panose="02020603050405020304" pitchFamily="18" charset="0"/>
              <a:cs typeface="Times New Roman" panose="02020603050405020304" pitchFamily="18" charset="0"/>
            </a:endParaRPr>
          </a:p>
          <a:p>
            <a:pPr algn="just">
              <a:lnSpc>
                <a:spcPct val="150000"/>
              </a:lnSpc>
            </a:pPr>
            <a:r>
              <a:rPr lang="en-US" sz="2000" dirty="0">
                <a:solidFill>
                  <a:srgbClr val="006600"/>
                </a:solidFill>
                <a:latin typeface="Times New Roman" panose="02020603050405020304" pitchFamily="18" charset="0"/>
                <a:cs typeface="Times New Roman" panose="02020603050405020304" pitchFamily="18" charset="0"/>
              </a:rPr>
              <a:t>Bioresources are considered as life generated materials and processes </a:t>
            </a:r>
            <a:r>
              <a:rPr lang="en-US" sz="2000">
                <a:solidFill>
                  <a:srgbClr val="006600"/>
                </a:solidFill>
                <a:latin typeface="Times New Roman" panose="02020603050405020304" pitchFamily="18" charset="0"/>
                <a:cs typeface="Times New Roman" panose="02020603050405020304" pitchFamily="18" charset="0"/>
              </a:rPr>
              <a:t>that are naturally </a:t>
            </a:r>
            <a:r>
              <a:rPr lang="en-US" sz="2000" dirty="0">
                <a:solidFill>
                  <a:srgbClr val="006600"/>
                </a:solidFill>
                <a:latin typeface="Times New Roman" panose="02020603050405020304" pitchFamily="18" charset="0"/>
                <a:cs typeface="Times New Roman" panose="02020603050405020304" pitchFamily="18" charset="0"/>
              </a:rPr>
              <a:t>and sustainably renewable and biodegradable.</a:t>
            </a:r>
            <a:endParaRPr lang="en-US" sz="2000" dirty="0">
              <a:solidFill>
                <a:srgbClr val="006600"/>
              </a:solidFill>
              <a:latin typeface="Times New Roman" panose="02020603050405020304" pitchFamily="18" charset="0"/>
              <a:cs typeface="Times New Roman" panose="02020603050405020304" pitchFamily="18" charset="0"/>
            </a:endParaRPr>
          </a:p>
          <a:p>
            <a:pPr algn="just">
              <a:lnSpc>
                <a:spcPct val="150000"/>
              </a:lnSpc>
            </a:pPr>
            <a:r>
              <a:rPr lang="en-US" sz="2000" dirty="0">
                <a:solidFill>
                  <a:srgbClr val="006600"/>
                </a:solidFill>
                <a:latin typeface="Times New Roman" panose="02020603050405020304" pitchFamily="18" charset="0"/>
                <a:cs typeface="Times New Roman" panose="02020603050405020304" pitchFamily="18" charset="0"/>
              </a:rPr>
              <a:t>Bioresources primarily consist of a wide range of materials, such as plants, animals, microorganisms, and waste products from various industries and municipalities.</a:t>
            </a:r>
            <a:endParaRPr lang="en-US" sz="2000" dirty="0">
              <a:solidFill>
                <a:srgbClr val="006600"/>
              </a:solidFill>
              <a:latin typeface="Times New Roman" panose="02020603050405020304" pitchFamily="18" charset="0"/>
              <a:cs typeface="Times New Roman" panose="02020603050405020304" pitchFamily="18" charset="0"/>
            </a:endParaRPr>
          </a:p>
          <a:p>
            <a:pPr algn="just">
              <a:lnSpc>
                <a:spcPct val="150000"/>
              </a:lnSpc>
            </a:pPr>
            <a:r>
              <a:rPr lang="en-US" sz="2000" dirty="0">
                <a:solidFill>
                  <a:srgbClr val="006600"/>
                </a:solidFill>
                <a:latin typeface="Times New Roman" panose="02020603050405020304" pitchFamily="18" charset="0"/>
                <a:cs typeface="Times New Roman" panose="02020603050405020304" pitchFamily="18" charset="0"/>
              </a:rPr>
              <a:t>All these bioresources are valuable and may be utilized as raw materials or feedstocks for the manufacturing of a variety of valued goods that are strategically significant both economically and industrially. Hence, bioresources are considered to be a major center of the bioeconomy.</a:t>
            </a:r>
            <a:endParaRPr lang="en-US" sz="2000" dirty="0">
              <a:solidFill>
                <a:srgbClr val="006600"/>
              </a:solidFill>
              <a:latin typeface="Times New Roman" panose="02020603050405020304" pitchFamily="18" charset="0"/>
              <a:cs typeface="Times New Roman" panose="02020603050405020304" pitchFamily="18" charset="0"/>
            </a:endParaRPr>
          </a:p>
          <a:p>
            <a:pPr>
              <a:lnSpc>
                <a:spcPct val="150000"/>
              </a:lnSpc>
            </a:pPr>
            <a:endParaRPr lang="en-US" sz="2000" dirty="0">
              <a:solidFill>
                <a:srgbClr val="006600"/>
              </a:solidFill>
              <a:latin typeface="Times New Roman" panose="02020603050405020304" pitchFamily="18" charset="0"/>
              <a:cs typeface="Times New Roman" panose="02020603050405020304" pitchFamily="18" charset="0"/>
            </a:endParaRPr>
          </a:p>
          <a:p>
            <a:pPr>
              <a:lnSpc>
                <a:spcPct val="150000"/>
              </a:lnSpc>
            </a:pPr>
            <a:endParaRPr lang="en-IN" sz="2000" dirty="0">
              <a:latin typeface="Times New Roman" panose="02020603050405020304" pitchFamily="18" charset="0"/>
              <a:cs typeface="Times New Roman" panose="02020603050405020304" pitchFamily="18" charset="0"/>
            </a:endParaRPr>
          </a:p>
        </p:txBody>
      </p:sp>
      <p:pic>
        <p:nvPicPr>
          <p:cNvPr id="6" name="Picture 5" descr="A tree with fruits on it&#10;&#10;Description automatically generated"/>
          <p:cNvPicPr>
            <a:picLocks noChangeAspect="1"/>
          </p:cNvPicPr>
          <p:nvPr/>
        </p:nvPicPr>
        <p:blipFill>
          <a:blip r:embed="rId1"/>
          <a:stretch>
            <a:fillRect/>
          </a:stretch>
        </p:blipFill>
        <p:spPr>
          <a:xfrm flipH="1">
            <a:off x="10096121" y="1091074"/>
            <a:ext cx="1628848" cy="1150374"/>
          </a:xfrm>
          <a:prstGeom prst="rect">
            <a:avLst/>
          </a:prstGeom>
        </p:spPr>
      </p:pic>
      <p:pic>
        <p:nvPicPr>
          <p:cNvPr id="7" name="Picture 6"/>
          <p:cNvPicPr>
            <a:picLocks noChangeAspect="1"/>
          </p:cNvPicPr>
          <p:nvPr/>
        </p:nvPicPr>
        <p:blipFill>
          <a:blip r:embed="rId2"/>
          <a:stretch>
            <a:fillRect/>
          </a:stretch>
        </p:blipFill>
        <p:spPr>
          <a:xfrm>
            <a:off x="10096122" y="2326778"/>
            <a:ext cx="1628847" cy="1259331"/>
          </a:xfrm>
          <a:prstGeom prst="rect">
            <a:avLst/>
          </a:prstGeom>
        </p:spPr>
      </p:pic>
      <p:pic>
        <p:nvPicPr>
          <p:cNvPr id="8" name="Picture 7"/>
          <p:cNvPicPr>
            <a:picLocks noChangeAspect="1"/>
          </p:cNvPicPr>
          <p:nvPr/>
        </p:nvPicPr>
        <p:blipFill>
          <a:blip r:embed="rId3"/>
          <a:stretch>
            <a:fillRect/>
          </a:stretch>
        </p:blipFill>
        <p:spPr>
          <a:xfrm>
            <a:off x="10067142" y="3671439"/>
            <a:ext cx="1686805" cy="1306890"/>
          </a:xfrm>
          <a:prstGeom prst="rect">
            <a:avLst/>
          </a:prstGeom>
        </p:spPr>
      </p:pic>
      <p:pic>
        <p:nvPicPr>
          <p:cNvPr id="9" name="Picture 8"/>
          <p:cNvPicPr>
            <a:picLocks noChangeAspect="1"/>
          </p:cNvPicPr>
          <p:nvPr/>
        </p:nvPicPr>
        <p:blipFill>
          <a:blip r:embed="rId4"/>
          <a:stretch>
            <a:fillRect/>
          </a:stretch>
        </p:blipFill>
        <p:spPr>
          <a:xfrm>
            <a:off x="10067142" y="5079827"/>
            <a:ext cx="1706470" cy="113557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1613" y="540774"/>
            <a:ext cx="11218606" cy="5801032"/>
          </a:xfrm>
        </p:spPr>
        <p:txBody>
          <a:bodyPr>
            <a:normAutofit fontScale="92500" lnSpcReduction="10000"/>
          </a:bodyPr>
          <a:lstStyle/>
          <a:p>
            <a:pPr algn="just">
              <a:lnSpc>
                <a:spcPct val="150000"/>
              </a:lnSpc>
            </a:pPr>
            <a:r>
              <a:rPr lang="en-US" sz="2000" dirty="0">
                <a:solidFill>
                  <a:srgbClr val="002060"/>
                </a:solidFill>
                <a:latin typeface="Times New Roman" panose="02020603050405020304" pitchFamily="18" charset="0"/>
                <a:cs typeface="Times New Roman" panose="02020603050405020304" pitchFamily="18" charset="0"/>
              </a:rPr>
              <a:t>A wide variety of bioresources are present on planet earth as compared to other resources, particularly fossil resources. Bioresources do not only include a wide range of plants and animals that man has domesticated for his purposes, but it also encompasses agricultural crops, wood from forestry, marine resources, common and aquatic weeds by-products and wastes from agriculture, industries, and society.</a:t>
            </a:r>
            <a:endParaRPr lang="en-US" sz="2000" dirty="0">
              <a:solidFill>
                <a:srgbClr val="002060"/>
              </a:solidFill>
              <a:latin typeface="Times New Roman" panose="02020603050405020304" pitchFamily="18" charset="0"/>
              <a:cs typeface="Times New Roman" panose="02020603050405020304" pitchFamily="18" charset="0"/>
            </a:endParaRPr>
          </a:p>
          <a:p>
            <a:pPr algn="just">
              <a:lnSpc>
                <a:spcPct val="150000"/>
              </a:lnSpc>
            </a:pPr>
            <a:r>
              <a:rPr lang="en-US" sz="2000" dirty="0">
                <a:solidFill>
                  <a:srgbClr val="002060"/>
                </a:solidFill>
                <a:latin typeface="Times New Roman" panose="02020603050405020304" pitchFamily="18" charset="0"/>
                <a:cs typeface="Times New Roman" panose="02020603050405020304" pitchFamily="18" charset="0"/>
              </a:rPr>
              <a:t>All these bioresources play a crucial role in the fulﬁllment of essential and fundamental needs of human beings as an integral part of bioeconomy, which mainly include food, feed, bioactive molecules, fuel, shelter, ﬁber, and other high-value products.</a:t>
            </a:r>
            <a:endParaRPr lang="en-US" sz="2000" dirty="0">
              <a:solidFill>
                <a:srgbClr val="002060"/>
              </a:solidFill>
              <a:latin typeface="Times New Roman" panose="02020603050405020304" pitchFamily="18" charset="0"/>
              <a:cs typeface="Times New Roman" panose="02020603050405020304" pitchFamily="18" charset="0"/>
            </a:endParaRPr>
          </a:p>
          <a:p>
            <a:pPr algn="just">
              <a:lnSpc>
                <a:spcPct val="150000"/>
              </a:lnSpc>
            </a:pPr>
            <a:r>
              <a:rPr lang="en-US" sz="2000" dirty="0">
                <a:solidFill>
                  <a:srgbClr val="002060"/>
                </a:solidFill>
                <a:latin typeface="Times New Roman" panose="02020603050405020304" pitchFamily="18" charset="0"/>
                <a:cs typeface="Times New Roman" panose="02020603050405020304" pitchFamily="18" charset="0"/>
              </a:rPr>
              <a:t>The history of human development starts with their close association with the bioresources since time immemorial. Since the beginning of human civilization, primitive human ancestors used to live in the deep forest and were cordially nurtured by the plenty of resources present. It is proposed that such intimate human-nature association signiﬁes the status of change from a rural to urban society. Therefore, bioresources believed to be a signiﬁcant component of the natural resource and occupied a central position in human culture and economy</a:t>
            </a:r>
            <a:endParaRPr lang="en-US" sz="2000" dirty="0">
              <a:solidFill>
                <a:srgbClr val="002060"/>
              </a:solidFill>
              <a:latin typeface="Times New Roman" panose="02020603050405020304" pitchFamily="18" charset="0"/>
              <a:cs typeface="Times New Roman" panose="02020603050405020304" pitchFamily="18" charset="0"/>
            </a:endParaRPr>
          </a:p>
          <a:p>
            <a:pPr algn="just">
              <a:lnSpc>
                <a:spcPct val="150000"/>
              </a:lnSpc>
            </a:pPr>
            <a:endParaRPr lang="en-IN" sz="20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78613"/>
            <a:ext cx="10058400" cy="547109"/>
          </a:xfrm>
        </p:spPr>
        <p:txBody>
          <a:bodyPr>
            <a:normAutofit/>
          </a:bodyPr>
          <a:lstStyle/>
          <a:p>
            <a:pPr algn="ctr"/>
            <a:r>
              <a:rPr lang="en-US" sz="3200" b="1" u="sng" dirty="0">
                <a:solidFill>
                  <a:srgbClr val="006600"/>
                </a:solidFill>
                <a:latin typeface="Times New Roman" panose="02020603050405020304" pitchFamily="18" charset="0"/>
                <a:cs typeface="Times New Roman" panose="02020603050405020304" pitchFamily="18" charset="0"/>
              </a:rPr>
              <a:t>TYPES OF BIORESOURCES</a:t>
            </a:r>
            <a:endParaRPr lang="en-IN" sz="3200" b="1" u="sng" dirty="0">
              <a:solidFill>
                <a:srgbClr val="006600"/>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nvPr>
        </p:nvGraphicFramePr>
        <p:xfrm>
          <a:off x="586740" y="1307465"/>
          <a:ext cx="10537825" cy="47980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891238"/>
          </a:xfrm>
        </p:spPr>
        <p:txBody>
          <a:bodyPr>
            <a:normAutofit fontScale="90000"/>
          </a:bodyPr>
          <a:lstStyle/>
          <a:p>
            <a:r>
              <a:rPr lang="en-IN" b="1" u="sng" dirty="0">
                <a:solidFill>
                  <a:srgbClr val="006600"/>
                </a:solidFill>
                <a:latin typeface="Times New Roman" panose="02020603050405020304" pitchFamily="18" charset="0"/>
                <a:cs typeface="Times New Roman" panose="02020603050405020304" pitchFamily="18" charset="0"/>
              </a:rPr>
              <a:t>Primary bioresources</a:t>
            </a:r>
            <a:br>
              <a:rPr lang="en-IN" dirty="0"/>
            </a:br>
            <a:endParaRPr lang="en-IN" dirty="0"/>
          </a:p>
        </p:txBody>
      </p:sp>
      <p:sp>
        <p:nvSpPr>
          <p:cNvPr id="3" name="Content Placeholder 2"/>
          <p:cNvSpPr>
            <a:spLocks noGrp="1"/>
          </p:cNvSpPr>
          <p:nvPr>
            <p:ph idx="1"/>
          </p:nvPr>
        </p:nvSpPr>
        <p:spPr>
          <a:xfrm>
            <a:off x="491613" y="1396181"/>
            <a:ext cx="5397910" cy="4916129"/>
          </a:xfrm>
        </p:spPr>
        <p:txBody>
          <a:bodyPr>
            <a:normAutofit/>
          </a:bodyPr>
          <a:lstStyle/>
          <a:p>
            <a:pPr algn="just"/>
            <a:r>
              <a:rPr lang="en-US" sz="2000" dirty="0">
                <a:latin typeface="Times New Roman" panose="02020603050405020304" pitchFamily="18" charset="0"/>
                <a:cs typeface="Times New Roman" panose="02020603050405020304" pitchFamily="18" charset="0"/>
              </a:rPr>
              <a:t>Primary bioresources are the raw materials obtained directly from nature without any processing. </a:t>
            </a:r>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These bioresources are generated for a speciﬁc application-oriented purpose in forestry, agriculture, and aquaculture to enable the production of food, substantial products, and energy.</a:t>
            </a:r>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It consists of :</a:t>
            </a:r>
            <a:endParaRPr lang="en-US" sz="2000" dirty="0">
              <a:latin typeface="Times New Roman" panose="02020603050405020304" pitchFamily="18" charset="0"/>
              <a:cs typeface="Times New Roman" panose="02020603050405020304" pitchFamily="18" charset="0"/>
            </a:endParaRPr>
          </a:p>
          <a:p>
            <a:pPr marL="0" indent="0" algn="just">
              <a:buNone/>
            </a:pPr>
            <a:r>
              <a:rPr lang="en-IN" sz="2000" dirty="0">
                <a:latin typeface="Times New Roman" panose="02020603050405020304" pitchFamily="18" charset="0"/>
                <a:cs typeface="Times New Roman" panose="02020603050405020304" pitchFamily="18" charset="0"/>
              </a:rPr>
              <a:t>Agricultural crop</a:t>
            </a:r>
            <a:endParaRPr lang="en-IN" sz="2000" dirty="0">
              <a:latin typeface="Times New Roman" panose="02020603050405020304" pitchFamily="18" charset="0"/>
              <a:cs typeface="Times New Roman" panose="02020603050405020304" pitchFamily="18" charset="0"/>
            </a:endParaRPr>
          </a:p>
          <a:p>
            <a:pPr marL="0" indent="0" algn="just">
              <a:buNone/>
            </a:pPr>
            <a:r>
              <a:rPr lang="en-IN" sz="2000" dirty="0">
                <a:latin typeface="Times New Roman" panose="02020603050405020304" pitchFamily="18" charset="0"/>
                <a:cs typeface="Times New Roman" panose="02020603050405020304" pitchFamily="18" charset="0"/>
              </a:rPr>
              <a:t>Wood from forestry</a:t>
            </a:r>
            <a:endParaRPr lang="en-IN" sz="2000" dirty="0">
              <a:latin typeface="Times New Roman" panose="02020603050405020304" pitchFamily="18" charset="0"/>
              <a:cs typeface="Times New Roman" panose="02020603050405020304" pitchFamily="18" charset="0"/>
            </a:endParaRPr>
          </a:p>
          <a:p>
            <a:pPr marL="0" indent="0" algn="just">
              <a:buNone/>
            </a:pPr>
            <a:r>
              <a:rPr lang="en-IN" sz="2000" dirty="0">
                <a:latin typeface="Times New Roman" panose="02020603050405020304" pitchFamily="18" charset="0"/>
                <a:cs typeface="Times New Roman" panose="02020603050405020304" pitchFamily="18" charset="0"/>
              </a:rPr>
              <a:t>Marine bioresources</a:t>
            </a:r>
            <a:endParaRPr lang="en-IN"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1"/>
          <a:stretch>
            <a:fillRect/>
          </a:stretch>
        </p:blipFill>
        <p:spPr>
          <a:xfrm>
            <a:off x="9242937" y="467493"/>
            <a:ext cx="2457450" cy="1857375"/>
          </a:xfrm>
          <a:prstGeom prst="rect">
            <a:avLst/>
          </a:prstGeom>
        </p:spPr>
      </p:pic>
      <p:pic>
        <p:nvPicPr>
          <p:cNvPr id="1026" name="Picture 2" descr="Timber wood: What is it, types and u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50175"/>
            <a:ext cx="3051227" cy="17746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9242937" y="2417287"/>
            <a:ext cx="2457450" cy="1804108"/>
          </a:xfrm>
          <a:prstGeom prst="rect">
            <a:avLst/>
          </a:prstGeom>
        </p:spPr>
      </p:pic>
      <p:pic>
        <p:nvPicPr>
          <p:cNvPr id="6" name="Picture 5"/>
          <p:cNvPicPr>
            <a:picLocks noChangeAspect="1"/>
          </p:cNvPicPr>
          <p:nvPr/>
        </p:nvPicPr>
        <p:blipFill>
          <a:blip r:embed="rId4"/>
          <a:stretch>
            <a:fillRect/>
          </a:stretch>
        </p:blipFill>
        <p:spPr>
          <a:xfrm>
            <a:off x="9242937" y="4374721"/>
            <a:ext cx="2457450" cy="2050025"/>
          </a:xfrm>
          <a:prstGeom prst="rect">
            <a:avLst/>
          </a:prstGeom>
        </p:spPr>
      </p:pic>
      <p:pic>
        <p:nvPicPr>
          <p:cNvPr id="7" name="Picture 6"/>
          <p:cNvPicPr>
            <a:picLocks noChangeAspect="1"/>
          </p:cNvPicPr>
          <p:nvPr/>
        </p:nvPicPr>
        <p:blipFill>
          <a:blip r:embed="rId5"/>
          <a:stretch>
            <a:fillRect/>
          </a:stretch>
        </p:blipFill>
        <p:spPr>
          <a:xfrm>
            <a:off x="6096000" y="2478320"/>
            <a:ext cx="3051227" cy="1743075"/>
          </a:xfrm>
          <a:prstGeom prst="rect">
            <a:avLst/>
          </a:prstGeom>
        </p:spPr>
      </p:pic>
      <p:pic>
        <p:nvPicPr>
          <p:cNvPr id="9" name="Picture 8"/>
          <p:cNvPicPr>
            <a:picLocks noChangeAspect="1"/>
          </p:cNvPicPr>
          <p:nvPr/>
        </p:nvPicPr>
        <p:blipFill>
          <a:blip r:embed="rId6"/>
          <a:stretch>
            <a:fillRect/>
          </a:stretch>
        </p:blipFill>
        <p:spPr>
          <a:xfrm>
            <a:off x="6096000" y="4374721"/>
            <a:ext cx="3051226" cy="201468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8593" y="648929"/>
            <a:ext cx="10864645" cy="5303815"/>
          </a:xfrm>
        </p:spPr>
        <p:txBody>
          <a:bodyPr>
            <a:normAutofit/>
          </a:bodyPr>
          <a:lstStyle/>
          <a:p>
            <a:pPr marL="0" indent="0" algn="just">
              <a:buNone/>
            </a:pPr>
            <a:r>
              <a:rPr lang="en-US" sz="2800" b="1" u="sng" dirty="0">
                <a:solidFill>
                  <a:srgbClr val="C00000"/>
                </a:solidFill>
                <a:latin typeface="Times New Roman" panose="02020603050405020304" pitchFamily="18" charset="0"/>
                <a:cs typeface="Times New Roman" panose="02020603050405020304" pitchFamily="18" charset="0"/>
              </a:rPr>
              <a:t>Characteristics of primary bioresources</a:t>
            </a:r>
            <a:endParaRPr lang="en-US" sz="2800" b="1" u="sng"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b="1" u="sng" dirty="0">
              <a:solidFill>
                <a:srgbClr val="FF0000"/>
              </a:solidFill>
              <a:latin typeface="Times New Roman" panose="02020603050405020304" pitchFamily="18" charset="0"/>
              <a:cs typeface="Times New Roman" panose="02020603050405020304" pitchFamily="18" charset="0"/>
            </a:endParaRPr>
          </a:p>
          <a:p>
            <a:pPr marL="457200" indent="-457200" algn="just">
              <a:lnSpc>
                <a:spcPct val="200000"/>
              </a:lnSpc>
              <a:buFont typeface="+mj-lt"/>
              <a:buAutoNum type="arabicPeriod"/>
            </a:pPr>
            <a:r>
              <a:rPr lang="en-IN" sz="2400" dirty="0">
                <a:solidFill>
                  <a:srgbClr val="002060"/>
                </a:solidFill>
                <a:latin typeface="Times New Roman" panose="02020603050405020304" pitchFamily="18" charset="0"/>
                <a:cs typeface="Times New Roman" panose="02020603050405020304" pitchFamily="18" charset="0"/>
              </a:rPr>
              <a:t>It is directly obtained from nature.</a:t>
            </a:r>
            <a:endParaRPr lang="en-IN" sz="2400" dirty="0">
              <a:solidFill>
                <a:srgbClr val="002060"/>
              </a:solidFill>
              <a:latin typeface="Times New Roman" panose="02020603050405020304" pitchFamily="18" charset="0"/>
              <a:cs typeface="Times New Roman" panose="02020603050405020304" pitchFamily="18" charset="0"/>
            </a:endParaRPr>
          </a:p>
          <a:p>
            <a:pPr marL="457200" indent="-457200" algn="just">
              <a:lnSpc>
                <a:spcPct val="200000"/>
              </a:lnSpc>
              <a:buFont typeface="+mj-lt"/>
              <a:buAutoNum type="arabicPeriod"/>
            </a:pPr>
            <a:r>
              <a:rPr lang="en-IN" sz="2400" dirty="0">
                <a:solidFill>
                  <a:srgbClr val="002060"/>
                </a:solidFill>
                <a:latin typeface="Times New Roman" panose="02020603050405020304" pitchFamily="18" charset="0"/>
                <a:cs typeface="Times New Roman" panose="02020603050405020304" pitchFamily="18" charset="0"/>
              </a:rPr>
              <a:t>Mostly used as food, raw materials for industries, medicinal purposes.</a:t>
            </a:r>
            <a:endParaRPr lang="en-IN" sz="2400" dirty="0">
              <a:solidFill>
                <a:srgbClr val="002060"/>
              </a:solidFill>
              <a:latin typeface="Times New Roman" panose="02020603050405020304" pitchFamily="18" charset="0"/>
              <a:cs typeface="Times New Roman" panose="02020603050405020304" pitchFamily="18" charset="0"/>
            </a:endParaRPr>
          </a:p>
          <a:p>
            <a:pPr marL="457200" indent="-457200" algn="just">
              <a:lnSpc>
                <a:spcPct val="200000"/>
              </a:lnSpc>
              <a:buFont typeface="+mj-lt"/>
              <a:buAutoNum type="arabicPeriod"/>
            </a:pPr>
            <a:r>
              <a:rPr lang="en-IN" sz="2400" dirty="0">
                <a:solidFill>
                  <a:srgbClr val="002060"/>
                </a:solidFill>
                <a:latin typeface="Times New Roman" panose="02020603050405020304" pitchFamily="18" charset="0"/>
                <a:cs typeface="Times New Roman" panose="02020603050405020304" pitchFamily="18" charset="0"/>
              </a:rPr>
              <a:t>Minimal processing is required.</a:t>
            </a:r>
            <a:endParaRPr lang="en-IN" sz="2400" dirty="0">
              <a:solidFill>
                <a:srgbClr val="002060"/>
              </a:solidFill>
              <a:latin typeface="Times New Roman" panose="02020603050405020304" pitchFamily="18" charset="0"/>
              <a:cs typeface="Times New Roman" panose="02020603050405020304" pitchFamily="18" charset="0"/>
            </a:endParaRPr>
          </a:p>
          <a:p>
            <a:pPr marL="457200" indent="-457200" algn="just">
              <a:lnSpc>
                <a:spcPct val="200000"/>
              </a:lnSpc>
              <a:buFont typeface="+mj-lt"/>
              <a:buAutoNum type="arabicPeriod"/>
            </a:pPr>
            <a:r>
              <a:rPr lang="en-IN" sz="2400" dirty="0">
                <a:solidFill>
                  <a:srgbClr val="002060"/>
                </a:solidFill>
                <a:latin typeface="Times New Roman" panose="02020603050405020304" pitchFamily="18" charset="0"/>
                <a:cs typeface="Times New Roman" panose="02020603050405020304" pitchFamily="18" charset="0"/>
              </a:rPr>
              <a:t>It acts as the basis for the survival of all living organisms.</a:t>
            </a:r>
            <a:endParaRPr lang="en-IN" sz="24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335" y="484217"/>
            <a:ext cx="10058400" cy="842077"/>
          </a:xfrm>
        </p:spPr>
        <p:txBody>
          <a:bodyPr/>
          <a:lstStyle/>
          <a:p>
            <a:r>
              <a:rPr lang="en-IN" b="1" u="sng" dirty="0">
                <a:solidFill>
                  <a:srgbClr val="73134A"/>
                </a:solidFill>
                <a:latin typeface="Times New Roman" panose="02020603050405020304" pitchFamily="18" charset="0"/>
                <a:cs typeface="Times New Roman" panose="02020603050405020304" pitchFamily="18" charset="0"/>
              </a:rPr>
              <a:t>Secondary bio-resources </a:t>
            </a:r>
            <a:endParaRPr lang="en-IN" b="1" u="sng" dirty="0">
              <a:solidFill>
                <a:srgbClr val="73134A"/>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40773" y="1484671"/>
            <a:ext cx="7580672" cy="4468073"/>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The bioresources that are produced as by-products or residues during primary processing are known as secondary bioresources.</a:t>
            </a:r>
            <a:endParaRPr lang="en-US" sz="2400" dirty="0">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pPr>
            <a:r>
              <a:rPr lang="en-US" sz="2400" dirty="0" err="1">
                <a:latin typeface="Times New Roman" panose="02020603050405020304" pitchFamily="18" charset="0"/>
                <a:cs typeface="Times New Roman" panose="02020603050405020304" pitchFamily="18" charset="0"/>
              </a:rPr>
              <a:t>Eg</a:t>
            </a:r>
            <a:r>
              <a:rPr lang="en-US" sz="2400" dirty="0">
                <a:latin typeface="Times New Roman" panose="02020603050405020304" pitchFamily="18" charset="0"/>
                <a:cs typeface="Times New Roman" panose="02020603050405020304" pitchFamily="18" charset="0"/>
              </a:rPr>
              <a:t>: Peel of fruits used for biogas production</a:t>
            </a:r>
            <a:endParaRPr lang="en-US" sz="2400" dirty="0">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Sugarcane bagasse used as biofuel (bioethanol)</a:t>
            </a:r>
            <a:endParaRPr lang="en-US" sz="2400" dirty="0">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Coconut husk used as coir</a:t>
            </a:r>
            <a:endParaRPr lang="en-US" sz="2400" dirty="0">
              <a:latin typeface="Times New Roman" panose="02020603050405020304" pitchFamily="18" charset="0"/>
              <a:cs typeface="Times New Roman" panose="02020603050405020304" pitchFamily="18" charset="0"/>
            </a:endParaRPr>
          </a:p>
          <a:p>
            <a:pPr marL="0" indent="0" algn="just">
              <a:lnSpc>
                <a:spcPct val="150000"/>
              </a:lnSpc>
              <a:buNone/>
            </a:pPr>
            <a:endParaRPr lang="en-US" sz="2400" dirty="0">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pPr>
            <a:endParaRPr lang="en-IN" sz="2400" dirty="0">
              <a:latin typeface="Times New Roman" panose="02020603050405020304" pitchFamily="18" charset="0"/>
              <a:cs typeface="Times New Roman" panose="02020603050405020304" pitchFamily="18" charset="0"/>
            </a:endParaRPr>
          </a:p>
        </p:txBody>
      </p:sp>
      <p:pic>
        <p:nvPicPr>
          <p:cNvPr id="4098" name="Picture 2" descr="Learn How to Use Coconut Coir Products in the Garden"/>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585499" y="4377350"/>
            <a:ext cx="2734776" cy="182204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yeing with Citrus Peel : Foodwi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5499" y="573648"/>
            <a:ext cx="2731702" cy="18220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8585499" y="2538797"/>
            <a:ext cx="2731702" cy="16954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271" y="504943"/>
            <a:ext cx="10505768" cy="1422180"/>
          </a:xfrm>
        </p:spPr>
        <p:txBody>
          <a:bodyPr>
            <a:normAutofit fontScale="90000"/>
          </a:bodyPr>
          <a:lstStyle/>
          <a:p>
            <a:pPr marL="0" indent="0"/>
            <a:br>
              <a:rPr lang="en-US" sz="4000" b="1" u="sng" dirty="0">
                <a:solidFill>
                  <a:srgbClr val="FF0000"/>
                </a:solidFill>
                <a:latin typeface="Times New Roman" panose="02020603050405020304" pitchFamily="18" charset="0"/>
                <a:cs typeface="Times New Roman" panose="02020603050405020304" pitchFamily="18" charset="0"/>
              </a:rPr>
            </a:br>
            <a:r>
              <a:rPr lang="en-US" sz="4000" b="1" u="sng" dirty="0">
                <a:solidFill>
                  <a:srgbClr val="C00000"/>
                </a:solidFill>
                <a:latin typeface="Times New Roman" panose="02020603050405020304" pitchFamily="18" charset="0"/>
                <a:cs typeface="Times New Roman" panose="02020603050405020304" pitchFamily="18" charset="0"/>
              </a:rPr>
              <a:t>Characteristics of secondary bioresources</a:t>
            </a:r>
            <a:br>
              <a:rPr lang="en-US" sz="4000" b="1" u="sng" dirty="0">
                <a:solidFill>
                  <a:srgbClr val="C00000"/>
                </a:solidFill>
                <a:latin typeface="Times New Roman" panose="02020603050405020304" pitchFamily="18" charset="0"/>
                <a:cs typeface="Times New Roman" panose="02020603050405020304" pitchFamily="18" charset="0"/>
              </a:rPr>
            </a:br>
            <a:br>
              <a:rPr lang="en-US" sz="4000" b="1" u="sng" dirty="0">
                <a:solidFill>
                  <a:srgbClr val="FF0000"/>
                </a:solidFill>
                <a:latin typeface="Times New Roman" panose="02020603050405020304" pitchFamily="18" charset="0"/>
                <a:cs typeface="Times New Roman" panose="02020603050405020304" pitchFamily="18" charset="0"/>
              </a:rPr>
            </a:br>
            <a:endParaRPr lang="en-IN" dirty="0"/>
          </a:p>
        </p:txBody>
      </p:sp>
      <p:sp>
        <p:nvSpPr>
          <p:cNvPr id="5" name="Rectangle 2"/>
          <p:cNvSpPr>
            <a:spLocks noGrp="1" noChangeArrowheads="1"/>
          </p:cNvSpPr>
          <p:nvPr>
            <p:ph idx="1"/>
          </p:nvPr>
        </p:nvSpPr>
        <p:spPr bwMode="auto">
          <a:xfrm>
            <a:off x="737419" y="1041616"/>
            <a:ext cx="9363012" cy="2472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0" indent="-457200" algn="just" defTabSz="914400" rtl="0" eaLnBrk="0" fontAlgn="base" latinLnBrk="0" hangingPunct="0">
              <a:lnSpc>
                <a:spcPct val="200000"/>
              </a:lnSpc>
              <a:spcBef>
                <a:spcPct val="0"/>
              </a:spcBef>
              <a:spcAft>
                <a:spcPct val="0"/>
              </a:spcAft>
              <a:buClrTx/>
              <a:buSzTx/>
              <a:buFont typeface="+mj-lt"/>
              <a:buAutoNum type="arabicPeriod"/>
            </a:pPr>
            <a:r>
              <a:rPr kumimoji="0" lang="en-US" altLang="en-US" sz="2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Derived from primary bioresources through some form of processing.</a:t>
            </a:r>
            <a:endParaRPr kumimoji="0" lang="en-US" altLang="en-US" sz="2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0" indent="-457200" algn="just" defTabSz="914400" rtl="0" eaLnBrk="0" fontAlgn="base" latinLnBrk="0" hangingPunct="0">
              <a:lnSpc>
                <a:spcPct val="200000"/>
              </a:lnSpc>
              <a:spcBef>
                <a:spcPct val="0"/>
              </a:spcBef>
              <a:spcAft>
                <a:spcPct val="0"/>
              </a:spcAft>
              <a:buClrTx/>
              <a:buSzTx/>
              <a:buFont typeface="+mj-lt"/>
              <a:buAutoNum type="arabicPeriod"/>
            </a:pPr>
            <a:r>
              <a:rPr kumimoji="0" lang="en-US" altLang="en-US" sz="2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Requires processing of primary bioresources.</a:t>
            </a:r>
            <a:endParaRPr kumimoji="0" lang="en-US" altLang="en-US" sz="2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0" indent="-457200" algn="just" defTabSz="914400" rtl="0" eaLnBrk="0" fontAlgn="base" latinLnBrk="0" hangingPunct="0">
              <a:lnSpc>
                <a:spcPct val="200000"/>
              </a:lnSpc>
              <a:spcBef>
                <a:spcPct val="0"/>
              </a:spcBef>
              <a:spcAft>
                <a:spcPct val="0"/>
              </a:spcAft>
              <a:buClrTx/>
              <a:buSzTx/>
              <a:buFont typeface="+mj-lt"/>
              <a:buAutoNum type="arabicPeriod"/>
            </a:pPr>
            <a:r>
              <a:rPr kumimoji="0" lang="en-US" altLang="en-US" sz="2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Increased value and usability compared to primary bioresources. </a:t>
            </a:r>
            <a:endParaRPr kumimoji="0" lang="en-US" altLang="en-US" sz="2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356" y="347626"/>
            <a:ext cx="10058400" cy="714258"/>
          </a:xfrm>
        </p:spPr>
        <p:txBody>
          <a:bodyPr/>
          <a:lstStyle/>
          <a:p>
            <a:pPr algn="ctr"/>
            <a:r>
              <a:rPr lang="en-US" u="sng" dirty="0">
                <a:solidFill>
                  <a:schemeClr val="accent2">
                    <a:lumMod val="75000"/>
                  </a:schemeClr>
                </a:solidFill>
                <a:latin typeface="Times New Roman" panose="02020603050405020304" pitchFamily="18" charset="0"/>
                <a:cs typeface="Times New Roman" panose="02020603050405020304" pitchFamily="18" charset="0"/>
              </a:rPr>
              <a:t>Tertiary bioresources</a:t>
            </a:r>
            <a:endParaRPr lang="en-IN" u="sng"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16195" y="1229032"/>
            <a:ext cx="7654412" cy="5192852"/>
          </a:xfrm>
        </p:spPr>
        <p:txBody>
          <a:bodyPr>
            <a:normAutofit/>
          </a:bodyPr>
          <a:lstStyle/>
          <a:p>
            <a:pPr algn="just">
              <a:lnSpc>
                <a:spcPct val="150000"/>
              </a:lnSpc>
            </a:pPr>
            <a:r>
              <a:rPr lang="en-US" sz="2600" dirty="0">
                <a:latin typeface="Times New Roman" panose="02020603050405020304" pitchFamily="18" charset="0"/>
                <a:cs typeface="Times New Roman" panose="02020603050405020304" pitchFamily="18" charset="0"/>
              </a:rPr>
              <a:t>Tertiary bioresources are the materials or products that have undergone extensive processing or synthesis from primary and secondary bioresources. </a:t>
            </a:r>
            <a:endParaRPr lang="en-US" sz="2600" dirty="0">
              <a:latin typeface="Times New Roman" panose="02020603050405020304" pitchFamily="18" charset="0"/>
              <a:cs typeface="Times New Roman" panose="02020603050405020304" pitchFamily="18" charset="0"/>
            </a:endParaRPr>
          </a:p>
          <a:p>
            <a:pPr algn="just">
              <a:lnSpc>
                <a:spcPct val="150000"/>
              </a:lnSpc>
            </a:pPr>
            <a:r>
              <a:rPr lang="en-US" sz="2600" dirty="0">
                <a:solidFill>
                  <a:srgbClr val="002060"/>
                </a:solidFill>
                <a:latin typeface="Times New Roman" panose="02020603050405020304" pitchFamily="18" charset="0"/>
                <a:cs typeface="Times New Roman" panose="02020603050405020304" pitchFamily="18" charset="0"/>
              </a:rPr>
              <a:t>A tertiary bioresource is a bio-based material that has been processed and transformed from primary and secondary bioresources into a final product or intermediate product with added value and specific functional properties.</a:t>
            </a:r>
            <a:endParaRPr lang="en-US" sz="2600" dirty="0">
              <a:solidFill>
                <a:srgbClr val="002060"/>
              </a:solidFill>
              <a:latin typeface="Times New Roman" panose="02020603050405020304" pitchFamily="18" charset="0"/>
              <a:cs typeface="Times New Roman" panose="02020603050405020304" pitchFamily="18" charset="0"/>
            </a:endParaRPr>
          </a:p>
          <a:p>
            <a:pPr algn="just">
              <a:lnSpc>
                <a:spcPct val="150000"/>
              </a:lnSpc>
            </a:pPr>
            <a:endParaRPr lang="en-IN" sz="2000" dirty="0">
              <a:latin typeface="Times New Roman" panose="02020603050405020304" pitchFamily="18" charset="0"/>
              <a:cs typeface="Times New Roman" panose="02020603050405020304" pitchFamily="18" charset="0"/>
            </a:endParaRPr>
          </a:p>
        </p:txBody>
      </p:sp>
      <p:graphicFrame>
        <p:nvGraphicFramePr>
          <p:cNvPr id="4" name="Diagram 3"/>
          <p:cNvGraphicFramePr/>
          <p:nvPr/>
        </p:nvGraphicFramePr>
        <p:xfrm>
          <a:off x="8259097" y="1455173"/>
          <a:ext cx="3336412" cy="440485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901071"/>
          </a:xfrm>
        </p:spPr>
        <p:txBody>
          <a:bodyPr>
            <a:normAutofit fontScale="90000"/>
          </a:bodyPr>
          <a:lstStyle/>
          <a:p>
            <a:r>
              <a:rPr lang="en-IN" u="sng" dirty="0">
                <a:solidFill>
                  <a:srgbClr val="C00000"/>
                </a:solidFill>
                <a:latin typeface="Times New Roman" panose="02020603050405020304" pitchFamily="18" charset="0"/>
                <a:cs typeface="Times New Roman" panose="02020603050405020304" pitchFamily="18" charset="0"/>
              </a:rPr>
              <a:t>Characteristics of tertiary bioresources</a:t>
            </a:r>
            <a:br>
              <a:rPr lang="en-IN" u="sng" dirty="0">
                <a:solidFill>
                  <a:schemeClr val="accent4">
                    <a:lumMod val="50000"/>
                  </a:schemeClr>
                </a:solidFill>
                <a:latin typeface="Times New Roman" panose="02020603050405020304" pitchFamily="18" charset="0"/>
                <a:cs typeface="Times New Roman" panose="02020603050405020304" pitchFamily="18" charset="0"/>
              </a:rPr>
            </a:br>
            <a:endParaRPr lang="en-IN" u="sng"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258529"/>
            <a:ext cx="10058400" cy="4694215"/>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It is processed or synthesized from secondary and primary bioresources.</a:t>
            </a:r>
            <a:endParaRPr lang="en-US" sz="2400" dirty="0">
              <a:latin typeface="Times New Roman" panose="02020603050405020304" pitchFamily="18" charset="0"/>
              <a:cs typeface="Times New Roman" panose="02020603050405020304" pitchFamily="18" charset="0"/>
            </a:endParaRPr>
          </a:p>
          <a:p>
            <a:pPr>
              <a:lnSpc>
                <a:spcPct val="200000"/>
              </a:lnSpc>
            </a:pPr>
            <a:r>
              <a:rPr lang="en-US" sz="2400" dirty="0">
                <a:latin typeface="Times New Roman" panose="02020603050405020304" pitchFamily="18" charset="0"/>
                <a:cs typeface="Times New Roman" panose="02020603050405020304" pitchFamily="18" charset="0"/>
              </a:rPr>
              <a:t>It has specialized applications in various industries.</a:t>
            </a:r>
            <a:endParaRPr lang="en-US" sz="2400" dirty="0">
              <a:latin typeface="Times New Roman" panose="02020603050405020304" pitchFamily="18" charset="0"/>
              <a:cs typeface="Times New Roman" panose="02020603050405020304" pitchFamily="18" charset="0"/>
            </a:endParaRPr>
          </a:p>
          <a:p>
            <a:pPr>
              <a:lnSpc>
                <a:spcPct val="200000"/>
              </a:lnSpc>
            </a:pPr>
            <a:r>
              <a:rPr lang="en-US" sz="2400" dirty="0">
                <a:latin typeface="Times New Roman" panose="02020603050405020304" pitchFamily="18" charset="0"/>
                <a:cs typeface="Times New Roman" panose="02020603050405020304" pitchFamily="18" charset="0"/>
              </a:rPr>
              <a:t>It involves complex processing and often biotechnological methods. </a:t>
            </a:r>
            <a:endParaRPr lang="en-US" sz="2400" dirty="0">
              <a:latin typeface="Times New Roman" panose="02020603050405020304" pitchFamily="18" charset="0"/>
              <a:cs typeface="Times New Roman" panose="02020603050405020304" pitchFamily="18" charset="0"/>
            </a:endParaRPr>
          </a:p>
          <a:p>
            <a:pPr>
              <a:lnSpc>
                <a:spcPct val="200000"/>
              </a:lnSpc>
            </a:pPr>
            <a:r>
              <a:rPr lang="en-US" sz="2400" dirty="0">
                <a:latin typeface="Times New Roman" panose="02020603050405020304" pitchFamily="18" charset="0"/>
                <a:cs typeface="Times New Roman" panose="02020603050405020304" pitchFamily="18" charset="0"/>
              </a:rPr>
              <a:t>It has higher complexity and specificity in applications.</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013" y="367291"/>
            <a:ext cx="10058400" cy="822412"/>
          </a:xfrm>
        </p:spPr>
        <p:txBody>
          <a:bodyPr/>
          <a:lstStyle/>
          <a:p>
            <a:r>
              <a:rPr lang="en-IN" u="sng" dirty="0">
                <a:solidFill>
                  <a:srgbClr val="002060"/>
                </a:solidFill>
                <a:latin typeface="Times New Roman" panose="02020603050405020304" pitchFamily="18" charset="0"/>
                <a:cs typeface="Times New Roman" panose="02020603050405020304" pitchFamily="18" charset="0"/>
              </a:rPr>
              <a:t>Quaternary Bioresources</a:t>
            </a:r>
            <a:endParaRPr lang="en-IN" u="sng"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4014" y="1268361"/>
            <a:ext cx="6966154" cy="5004620"/>
          </a:xfrm>
        </p:spPr>
        <p:txBody>
          <a:bodyPr/>
          <a:lstStyle/>
          <a:p>
            <a:pPr algn="just">
              <a:lnSpc>
                <a:spcPct val="150000"/>
              </a:lnSpc>
            </a:pPr>
            <a:r>
              <a:rPr lang="en-US" dirty="0"/>
              <a:t> </a:t>
            </a:r>
            <a:r>
              <a:rPr lang="en-US" sz="2400" dirty="0">
                <a:latin typeface="Times New Roman" panose="02020603050405020304" pitchFamily="18" charset="0"/>
                <a:cs typeface="Times New Roman" panose="02020603050405020304" pitchFamily="18" charset="0"/>
              </a:rPr>
              <a:t>Quaternary bioresources are advanced bioresources that involve the use of biotechnological and bioengineering innovations to develop and optimize biological processes and products. </a:t>
            </a:r>
            <a:endParaRPr lang="en-US" sz="2400" dirty="0">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rPr>
              <a:t>These bioresources often include genetically modified organisms, bioinformatics tools, synthetic biology applications, and advanced bioproducts.</a:t>
            </a:r>
            <a:endParaRPr lang="en-IN"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1"/>
          <a:stretch>
            <a:fillRect/>
          </a:stretch>
        </p:blipFill>
        <p:spPr>
          <a:xfrm>
            <a:off x="7610168" y="756374"/>
            <a:ext cx="4016476" cy="2543635"/>
          </a:xfrm>
          <a:prstGeom prst="rect">
            <a:avLst/>
          </a:prstGeom>
        </p:spPr>
      </p:pic>
      <p:sp>
        <p:nvSpPr>
          <p:cNvPr id="5" name="TextBox 4"/>
          <p:cNvSpPr txBox="1"/>
          <p:nvPr/>
        </p:nvSpPr>
        <p:spPr>
          <a:xfrm>
            <a:off x="7610168" y="3465994"/>
            <a:ext cx="4016476" cy="2806987"/>
          </a:xfrm>
          <a:prstGeom prst="rect">
            <a:avLst/>
          </a:prstGeom>
          <a:noFill/>
          <a:ln>
            <a:solidFill>
              <a:srgbClr val="C00000"/>
            </a:solidFill>
          </a:ln>
        </p:spPr>
        <p:txBody>
          <a:bodyPr wrap="square" rtlCol="0">
            <a:spAutoFit/>
          </a:bodyPr>
          <a:lstStyle/>
          <a:p>
            <a:pPr algn="just">
              <a:lnSpc>
                <a:spcPct val="150000"/>
              </a:lnSpc>
            </a:pPr>
            <a:r>
              <a:rPr lang="en-US" sz="2000" dirty="0">
                <a:latin typeface="Times New Roman" panose="02020603050405020304" pitchFamily="18" charset="0"/>
                <a:cs typeface="Times New Roman" panose="02020603050405020304" pitchFamily="18" charset="0"/>
              </a:rPr>
              <a:t>The GMO purple tomato is genetically engineered to have high levels of anthocyanins, which are antioxidants that give it its distinctive purple color and potentially offer additional health benefits.</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910903"/>
          </a:xfrm>
        </p:spPr>
        <p:txBody>
          <a:bodyPr/>
          <a:lstStyle/>
          <a:p>
            <a:r>
              <a:rPr lang="en-IN" u="sng" dirty="0">
                <a:solidFill>
                  <a:srgbClr val="C00000"/>
                </a:solidFill>
                <a:latin typeface="Times New Roman" panose="02020603050405020304" pitchFamily="18" charset="0"/>
                <a:cs typeface="Times New Roman" panose="02020603050405020304" pitchFamily="18" charset="0"/>
              </a:rPr>
              <a:t>Characteristics of </a:t>
            </a:r>
            <a:r>
              <a:rPr lang="en-IN" u="sng" dirty="0" err="1">
                <a:solidFill>
                  <a:srgbClr val="C00000"/>
                </a:solidFill>
                <a:latin typeface="Times New Roman" panose="02020603050405020304" pitchFamily="18" charset="0"/>
                <a:cs typeface="Times New Roman" panose="02020603050405020304" pitchFamily="18" charset="0"/>
              </a:rPr>
              <a:t>quarternary</a:t>
            </a:r>
            <a:r>
              <a:rPr lang="en-IN" u="sng" dirty="0">
                <a:solidFill>
                  <a:srgbClr val="C00000"/>
                </a:solidFill>
                <a:latin typeface="Times New Roman" panose="02020603050405020304" pitchFamily="18" charset="0"/>
                <a:cs typeface="Times New Roman" panose="02020603050405020304" pitchFamily="18" charset="0"/>
              </a:rPr>
              <a:t> bioresources</a:t>
            </a:r>
            <a:endParaRPr lang="en-IN" u="sng"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700981"/>
            <a:ext cx="10058400" cy="4251763"/>
          </a:xfrm>
        </p:spPr>
        <p:txBody>
          <a:bodyPr>
            <a:normAutofit/>
          </a:bodyPr>
          <a:lstStyle/>
          <a:p>
            <a:pPr algn="just">
              <a:lnSpc>
                <a:spcPct val="200000"/>
              </a:lnSpc>
            </a:pPr>
            <a:r>
              <a:rPr lang="en-US" sz="2400" dirty="0">
                <a:latin typeface="Times New Roman" panose="02020603050405020304" pitchFamily="18" charset="0"/>
                <a:cs typeface="Times New Roman" panose="02020603050405020304" pitchFamily="18" charset="0"/>
              </a:rPr>
              <a:t>Involves the use of knowledge and information about bioresources.</a:t>
            </a:r>
            <a:endParaRPr lang="en-US" sz="2400" dirty="0">
              <a:latin typeface="Times New Roman" panose="02020603050405020304" pitchFamily="18" charset="0"/>
              <a:cs typeface="Times New Roman" panose="02020603050405020304" pitchFamily="18" charset="0"/>
            </a:endParaRPr>
          </a:p>
          <a:p>
            <a:pPr algn="just">
              <a:lnSpc>
                <a:spcPct val="200000"/>
              </a:lnSpc>
            </a:pPr>
            <a:r>
              <a:rPr lang="en-US" sz="2400" dirty="0">
                <a:latin typeface="Times New Roman" panose="02020603050405020304" pitchFamily="18" charset="0"/>
                <a:cs typeface="Times New Roman" panose="02020603050405020304" pitchFamily="18" charset="0"/>
              </a:rPr>
              <a:t>It is used in research and development, innovation in bioresource applications. </a:t>
            </a:r>
            <a:endParaRPr lang="en-US" sz="2400" dirty="0">
              <a:latin typeface="Times New Roman" panose="02020603050405020304" pitchFamily="18" charset="0"/>
              <a:cs typeface="Times New Roman" panose="02020603050405020304" pitchFamily="18" charset="0"/>
            </a:endParaRPr>
          </a:p>
          <a:p>
            <a:pPr algn="just">
              <a:lnSpc>
                <a:spcPct val="200000"/>
              </a:lnSpc>
            </a:pPr>
            <a:r>
              <a:rPr lang="en-US" sz="2400" dirty="0">
                <a:latin typeface="Times New Roman" panose="02020603050405020304" pitchFamily="18" charset="0"/>
                <a:cs typeface="Times New Roman" panose="02020603050405020304" pitchFamily="18" charset="0"/>
              </a:rPr>
              <a:t>It requires advanced technological and informational processing.</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08291" y="589936"/>
          <a:ext cx="11012129" cy="572237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 name="TextBox 5"/>
          <p:cNvSpPr txBox="1"/>
          <p:nvPr/>
        </p:nvSpPr>
        <p:spPr>
          <a:xfrm>
            <a:off x="3716593" y="2862017"/>
            <a:ext cx="4621161" cy="1133965"/>
          </a:xfrm>
          <a:prstGeom prst="rect">
            <a:avLst/>
          </a:prstGeom>
          <a:noFill/>
        </p:spPr>
        <p:txBody>
          <a:bodyPr wrap="square" rtlCol="0">
            <a:spAutoFit/>
          </a:bodyPr>
          <a:lstStyle/>
          <a:p>
            <a:pPr algn="ctr">
              <a:lnSpc>
                <a:spcPct val="150000"/>
              </a:lnSpc>
            </a:pPr>
            <a:r>
              <a:rPr lang="en-US" sz="2400" b="1" dirty="0">
                <a:solidFill>
                  <a:srgbClr val="006600"/>
                </a:solidFill>
                <a:latin typeface="Times New Roman" panose="02020603050405020304" pitchFamily="18" charset="0"/>
                <a:cs typeface="Times New Roman" panose="02020603050405020304" pitchFamily="18" charset="0"/>
              </a:rPr>
              <a:t>Applications of Bioresources in Food Processing</a:t>
            </a:r>
            <a:endParaRPr lang="en-IN" sz="2400" b="1" dirty="0">
              <a:solidFill>
                <a:srgbClr val="0066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523" y="548127"/>
            <a:ext cx="11080954" cy="714257"/>
          </a:xfrm>
        </p:spPr>
        <p:txBody>
          <a:bodyPr>
            <a:normAutofit fontScale="90000"/>
          </a:bodyPr>
          <a:lstStyle/>
          <a:p>
            <a:r>
              <a:rPr lang="en-US" u="sng" dirty="0">
                <a:solidFill>
                  <a:srgbClr val="002060"/>
                </a:solidFill>
                <a:latin typeface="Times New Roman" panose="02020603050405020304" pitchFamily="18" charset="0"/>
                <a:cs typeface="Times New Roman" panose="02020603050405020304" pitchFamily="18" charset="0"/>
              </a:rPr>
              <a:t>Applications of Bioresources in Food Processing</a:t>
            </a:r>
            <a:br>
              <a:rPr lang="en-US" u="sng" dirty="0">
                <a:solidFill>
                  <a:srgbClr val="002060"/>
                </a:solidFill>
                <a:latin typeface="Times New Roman" panose="02020603050405020304" pitchFamily="18" charset="0"/>
                <a:cs typeface="Times New Roman" panose="02020603050405020304" pitchFamily="18" charset="0"/>
              </a:rPr>
            </a:br>
            <a:endParaRPr lang="en-IN" u="sng"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68593" y="1150373"/>
            <a:ext cx="11080954" cy="5159499"/>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1. </a:t>
            </a:r>
            <a:r>
              <a:rPr lang="en-US" sz="2400" b="1" u="sng" dirty="0">
                <a:solidFill>
                  <a:srgbClr val="006600"/>
                </a:solidFill>
                <a:latin typeface="Times New Roman" panose="02020603050405020304" pitchFamily="18" charset="0"/>
                <a:cs typeface="Times New Roman" panose="02020603050405020304" pitchFamily="18" charset="0"/>
              </a:rPr>
              <a:t>As raw materials for food products:</a:t>
            </a:r>
            <a:endParaRPr lang="en-US" sz="2400" b="1" u="sng" dirty="0">
              <a:solidFill>
                <a:srgbClr val="006600"/>
              </a:solidFill>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Use of plants, animals, and microorganisms as primary ingredients for food products. This approach also supports the development of eco-friendly and health-conscious food innovations.</a:t>
            </a:r>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  Examples: Grains, fruits, vegetables, dairy, meat, and seafood.</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1"/>
          <a:stretch>
            <a:fillRect/>
          </a:stretch>
        </p:blipFill>
        <p:spPr>
          <a:xfrm>
            <a:off x="622198" y="4356763"/>
            <a:ext cx="2619375" cy="1743075"/>
          </a:xfrm>
          <a:prstGeom prst="rect">
            <a:avLst/>
          </a:prstGeom>
        </p:spPr>
      </p:pic>
      <p:pic>
        <p:nvPicPr>
          <p:cNvPr id="5" name="Picture 4"/>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3408367" y="4356762"/>
            <a:ext cx="2994845" cy="1743075"/>
          </a:xfrm>
          <a:prstGeom prst="rect">
            <a:avLst/>
          </a:prstGeom>
        </p:spPr>
      </p:pic>
      <p:pic>
        <p:nvPicPr>
          <p:cNvPr id="6" name="Picture 5"/>
          <p:cNvPicPr>
            <a:picLocks noChangeAspect="1"/>
          </p:cNvPicPr>
          <p:nvPr/>
        </p:nvPicPr>
        <p:blipFill>
          <a:blip r:embed="rId3"/>
          <a:stretch>
            <a:fillRect/>
          </a:stretch>
        </p:blipFill>
        <p:spPr>
          <a:xfrm>
            <a:off x="6542946" y="4356762"/>
            <a:ext cx="2533433" cy="1737379"/>
          </a:xfrm>
          <a:prstGeom prst="rect">
            <a:avLst/>
          </a:prstGeom>
        </p:spPr>
      </p:pic>
      <p:pic>
        <p:nvPicPr>
          <p:cNvPr id="7" name="Picture 6"/>
          <p:cNvPicPr>
            <a:picLocks noChangeAspect="1"/>
          </p:cNvPicPr>
          <p:nvPr/>
        </p:nvPicPr>
        <p:blipFill>
          <a:blip r:embed="rId4"/>
          <a:stretch>
            <a:fillRect/>
          </a:stretch>
        </p:blipFill>
        <p:spPr>
          <a:xfrm>
            <a:off x="9176567" y="4394863"/>
            <a:ext cx="2619375" cy="17049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5355" y="671051"/>
            <a:ext cx="6523703" cy="5515897"/>
          </a:xfrm>
        </p:spPr>
        <p:txBody>
          <a:bodyPr>
            <a:normAutofit fontScale="92500"/>
          </a:bodyPr>
          <a:lstStyle/>
          <a:p>
            <a:pPr marL="0" indent="0">
              <a:buNone/>
            </a:pPr>
            <a:r>
              <a:rPr lang="en-US" dirty="0"/>
              <a:t>2</a:t>
            </a:r>
            <a:r>
              <a:rPr lang="en-US" sz="2400" dirty="0">
                <a:latin typeface="Times New Roman" panose="02020603050405020304" pitchFamily="18" charset="0"/>
                <a:cs typeface="Times New Roman" panose="02020603050405020304" pitchFamily="18" charset="0"/>
              </a:rPr>
              <a:t>. </a:t>
            </a:r>
            <a:r>
              <a:rPr lang="en-US" sz="2800" b="1" u="sng" dirty="0">
                <a:solidFill>
                  <a:srgbClr val="C00000"/>
                </a:solidFill>
                <a:latin typeface="Times New Roman" panose="02020603050405020304" pitchFamily="18" charset="0"/>
                <a:cs typeface="Times New Roman" panose="02020603050405020304" pitchFamily="18" charset="0"/>
              </a:rPr>
              <a:t>Bio-preservation:</a:t>
            </a:r>
            <a:endParaRPr lang="en-US" sz="2800" b="1" u="sng" dirty="0">
              <a:solidFill>
                <a:srgbClr val="C00000"/>
              </a:solidFill>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Bioresources, such as beneficial microbes and natural extracts, are applied in </a:t>
            </a:r>
            <a:r>
              <a:rPr lang="en-US" sz="2400" dirty="0" err="1">
                <a:latin typeface="Times New Roman" panose="02020603050405020304" pitchFamily="18" charset="0"/>
                <a:cs typeface="Times New Roman" panose="02020603050405020304" pitchFamily="18" charset="0"/>
              </a:rPr>
              <a:t>biopreservation</a:t>
            </a:r>
            <a:r>
              <a:rPr lang="en-US" sz="2400" dirty="0">
                <a:latin typeface="Times New Roman" panose="02020603050405020304" pitchFamily="18" charset="0"/>
                <a:cs typeface="Times New Roman" panose="02020603050405020304" pitchFamily="18" charset="0"/>
              </a:rPr>
              <a:t> to extend the shelf life of food products by inhibiting spoilage organisms and pathogens. </a:t>
            </a:r>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Examples: </a:t>
            </a:r>
            <a:r>
              <a:rPr lang="en-US" sz="2400" i="1" dirty="0">
                <a:latin typeface="Times New Roman" panose="02020603050405020304" pitchFamily="18" charset="0"/>
                <a:cs typeface="Times New Roman" panose="02020603050405020304" pitchFamily="18" charset="0"/>
              </a:rPr>
              <a:t>Lactococcus lactis </a:t>
            </a:r>
            <a:r>
              <a:rPr lang="en-US" sz="2400" dirty="0">
                <a:latin typeface="Times New Roman" panose="02020603050405020304" pitchFamily="18" charset="0"/>
                <a:cs typeface="Times New Roman" panose="02020603050405020304" pitchFamily="18" charset="0"/>
              </a:rPr>
              <a:t>produces nisin that has antimicrobial properties and are used in dairy products, canned vegetables, and meat products to inhibit Gram-positive bacteria.</a:t>
            </a:r>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This approach also supports the development of eco-friendly and health-conscious food innovations., eugenol oil has antimicrobial properties and are used to extend the shelf life of food products</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IN" dirty="0"/>
          </a:p>
        </p:txBody>
      </p:sp>
      <p:pic>
        <p:nvPicPr>
          <p:cNvPr id="4" name="Picture 3"/>
          <p:cNvPicPr>
            <a:picLocks noChangeAspect="1"/>
          </p:cNvPicPr>
          <p:nvPr/>
        </p:nvPicPr>
        <p:blipFill>
          <a:blip r:embed="rId1">
            <a:clrChange>
              <a:clrFrom>
                <a:srgbClr val="FCFCFC">
                  <a:alpha val="100000"/>
                </a:srgbClr>
              </a:clrFrom>
              <a:clrTo>
                <a:srgbClr val="FCFCFC">
                  <a:alpha val="100000"/>
                  <a:alpha val="0"/>
                </a:srgbClr>
              </a:clrTo>
            </a:clrChange>
          </a:blip>
          <a:stretch>
            <a:fillRect/>
          </a:stretch>
        </p:blipFill>
        <p:spPr>
          <a:xfrm>
            <a:off x="7221794" y="2458066"/>
            <a:ext cx="4404851" cy="220242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7756" y="511278"/>
            <a:ext cx="6145162" cy="4708981"/>
          </a:xfrm>
          <a:prstGeom prst="rect">
            <a:avLst/>
          </a:prstGeom>
          <a:noFill/>
        </p:spPr>
        <p:txBody>
          <a:bodyPr wrap="square">
            <a:spAutoFit/>
          </a:bodyPr>
          <a:lstStyle/>
          <a:p>
            <a:endParaRPr lang="en-US" dirty="0"/>
          </a:p>
          <a:p>
            <a:r>
              <a:rPr lang="en-US" sz="2400" dirty="0">
                <a:latin typeface="Times New Roman" panose="02020603050405020304" pitchFamily="18" charset="0"/>
                <a:cs typeface="Times New Roman" panose="02020603050405020304" pitchFamily="18" charset="0"/>
              </a:rPr>
              <a:t>3</a:t>
            </a:r>
            <a:r>
              <a:rPr lang="en-US" sz="2400" b="1" u="sng" dirty="0">
                <a:solidFill>
                  <a:srgbClr val="C00000"/>
                </a:solidFill>
                <a:latin typeface="Times New Roman" panose="02020603050405020304" pitchFamily="18" charset="0"/>
                <a:cs typeface="Times New Roman" panose="02020603050405020304" pitchFamily="18" charset="0"/>
              </a:rPr>
              <a:t>. Bioplastics and Biodegradable Packaging</a:t>
            </a:r>
            <a:endParaRPr lang="en-US" sz="2400" b="1" u="sng" dirty="0">
              <a:solidFill>
                <a:srgbClr val="C00000"/>
              </a:solidFill>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Development of eco-friendly packaging materials made from bioresources to reduce environmental impact.</a:t>
            </a:r>
            <a:endParaRPr lang="en-US" sz="2400" dirty="0">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Examples: Bioplastics, edible films, and packaging made from starch, cellulose, or chitosan.</a:t>
            </a:r>
            <a:endParaRPr lang="en-US" sz="2400" dirty="0">
              <a:latin typeface="Times New Roman" panose="02020603050405020304" pitchFamily="18" charset="0"/>
              <a:cs typeface="Times New Roman" panose="02020603050405020304" pitchFamily="18" charset="0"/>
            </a:endParaRPr>
          </a:p>
          <a:p>
            <a:endParaRPr lang="en-US" dirty="0"/>
          </a:p>
        </p:txBody>
      </p:sp>
      <p:pic>
        <p:nvPicPr>
          <p:cNvPr id="2" name="Picture 1"/>
          <p:cNvPicPr>
            <a:picLocks noChangeAspect="1"/>
          </p:cNvPicPr>
          <p:nvPr/>
        </p:nvPicPr>
        <p:blipFill>
          <a:blip r:embed="rId1"/>
          <a:stretch>
            <a:fillRect/>
          </a:stretch>
        </p:blipFill>
        <p:spPr>
          <a:xfrm>
            <a:off x="7664706" y="1620171"/>
            <a:ext cx="3678311" cy="275518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9935" y="707923"/>
            <a:ext cx="11041626" cy="5486400"/>
          </a:xfrm>
        </p:spPr>
        <p:txBody>
          <a:bodyPr/>
          <a:lstStyle/>
          <a:p>
            <a:r>
              <a:rPr lang="en-IN" sz="2400" b="1" u="sng" dirty="0">
                <a:solidFill>
                  <a:srgbClr val="C00000"/>
                </a:solidFill>
                <a:latin typeface="Times New Roman" panose="02020603050405020304" pitchFamily="18" charset="0"/>
                <a:cs typeface="Times New Roman" panose="02020603050405020304" pitchFamily="18" charset="0"/>
              </a:rPr>
              <a:t>Biofortification</a:t>
            </a:r>
            <a:endParaRPr lang="en-IN" sz="2400" b="1" u="sng" dirty="0">
              <a:solidFill>
                <a:srgbClr val="C00000"/>
              </a:solidFill>
              <a:latin typeface="Times New Roman" panose="02020603050405020304" pitchFamily="18" charset="0"/>
              <a:cs typeface="Times New Roman" panose="02020603050405020304" pitchFamily="18" charset="0"/>
            </a:endParaRPr>
          </a:p>
          <a:p>
            <a:endParaRPr lang="en-IN" dirty="0"/>
          </a:p>
        </p:txBody>
      </p:sp>
      <p:sp>
        <p:nvSpPr>
          <p:cNvPr id="5" name="TextBox 4"/>
          <p:cNvSpPr txBox="1"/>
          <p:nvPr/>
        </p:nvSpPr>
        <p:spPr>
          <a:xfrm>
            <a:off x="589936" y="1297462"/>
            <a:ext cx="6518788" cy="2241960"/>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Enrichment of food products with essential vitamins and minerals derived from natural sources.</a:t>
            </a:r>
            <a:endParaRPr lang="en-US" sz="2400" dirty="0">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rPr>
              <a:t>Examples: Fortified cereals, dairy products enriched with calcium, and vitamin D.</a:t>
            </a:r>
            <a:endParaRPr lang="en-US" sz="24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1"/>
          <a:stretch>
            <a:fillRect/>
          </a:stretch>
        </p:blipFill>
        <p:spPr>
          <a:xfrm>
            <a:off x="8310715" y="942181"/>
            <a:ext cx="3151239" cy="3151239"/>
          </a:xfrm>
          <a:prstGeom prst="rect">
            <a:avLst/>
          </a:prstGeom>
        </p:spPr>
      </p:pic>
      <p:pic>
        <p:nvPicPr>
          <p:cNvPr id="7" name="Picture 6"/>
          <p:cNvPicPr>
            <a:picLocks noChangeAspect="1"/>
          </p:cNvPicPr>
          <p:nvPr/>
        </p:nvPicPr>
        <p:blipFill>
          <a:blip r:embed="rId2">
            <a:clrChange>
              <a:clrFrom>
                <a:srgbClr val="BCBCBE">
                  <a:alpha val="100000"/>
                </a:srgbClr>
              </a:clrFrom>
              <a:clrTo>
                <a:srgbClr val="BCBCBE">
                  <a:alpha val="100000"/>
                  <a:alpha val="0"/>
                </a:srgbClr>
              </a:clrTo>
            </a:clrChange>
          </a:blip>
          <a:stretch>
            <a:fillRect/>
          </a:stretch>
        </p:blipFill>
        <p:spPr>
          <a:xfrm>
            <a:off x="8310715" y="4343771"/>
            <a:ext cx="3151239" cy="177059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0103" y="690405"/>
            <a:ext cx="6154994" cy="5565947"/>
          </a:xfrm>
          <a:prstGeom prst="rect">
            <a:avLst/>
          </a:prstGeom>
          <a:noFill/>
        </p:spPr>
        <p:txBody>
          <a:bodyPr wrap="square">
            <a:spAutoFit/>
          </a:bodyPr>
          <a:lstStyle/>
          <a:p>
            <a:r>
              <a:rPr lang="en-US" sz="2400" b="1" u="sng" dirty="0">
                <a:solidFill>
                  <a:srgbClr val="C00000"/>
                </a:solidFill>
                <a:latin typeface="Times New Roman" panose="02020603050405020304" pitchFamily="18" charset="0"/>
                <a:cs typeface="Times New Roman" panose="02020603050405020304" pitchFamily="18" charset="0"/>
              </a:rPr>
              <a:t>Waste Management and Byproduct Utilization</a:t>
            </a:r>
            <a:endParaRPr lang="en-IN" sz="2400" b="1" u="sng" dirty="0">
              <a:solidFill>
                <a:srgbClr val="C00000"/>
              </a:solidFill>
              <a:latin typeface="Times New Roman" panose="02020603050405020304" pitchFamily="18" charset="0"/>
              <a:cs typeface="Times New Roman" panose="02020603050405020304" pitchFamily="18" charset="0"/>
            </a:endParaRPr>
          </a:p>
          <a:p>
            <a:endParaRPr lang="en-IN" sz="2400" dirty="0">
              <a:solidFill>
                <a:srgbClr val="C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Bioresources are utilized in waste management to convert organic waste into valuable products like compost, biogas, and biofuels</a:t>
            </a:r>
            <a:endParaRPr lang="en-US" sz="2400" dirty="0">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Additionally, byproduct utilization transforms agricultural and industrial byproducts into useful materials, reducing waste and promoting sustainability.</a:t>
            </a:r>
            <a:endParaRPr lang="en-IN"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6951406" y="2408902"/>
            <a:ext cx="4758813" cy="267683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1">
            <a:clrChange>
              <a:clrFrom>
                <a:srgbClr val="FFFFFF">
                  <a:alpha val="100000"/>
                </a:srgbClr>
              </a:clrFrom>
              <a:clrTo>
                <a:srgbClr val="FFFFFF">
                  <a:alpha val="100000"/>
                  <a:alpha val="0"/>
                </a:srgbClr>
              </a:clrTo>
            </a:clrChange>
          </a:blip>
          <a:srcRect b="5301"/>
          <a:stretch>
            <a:fillRect/>
          </a:stretch>
        </p:blipFill>
        <p:spPr>
          <a:xfrm>
            <a:off x="2261419" y="380615"/>
            <a:ext cx="8475407" cy="609812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1110" y="511277"/>
            <a:ext cx="11179277" cy="2769989"/>
          </a:xfrm>
          <a:prstGeom prst="rect">
            <a:avLst/>
          </a:prstGeom>
          <a:noFill/>
        </p:spPr>
        <p:txBody>
          <a:bodyPr wrap="square" rtlCol="0">
            <a:spAutoFit/>
          </a:bodyPr>
          <a:lstStyle/>
          <a:p>
            <a:pPr algn="ctr"/>
            <a:r>
              <a:rPr lang="en-US" sz="2400" b="1" u="sng" dirty="0">
                <a:latin typeface="Times New Roman" panose="02020603050405020304" pitchFamily="18" charset="0"/>
                <a:cs typeface="Times New Roman" panose="02020603050405020304" pitchFamily="18" charset="0"/>
              </a:rPr>
              <a:t>Concept of raw materials and ingredients</a:t>
            </a:r>
            <a:endParaRPr lang="en-US" sz="2400" b="1" u="sng" dirty="0">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endParaRPr lang="en-US" sz="2400" b="1" u="sng" dirty="0">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solidFill>
                  <a:srgbClr val="73134A"/>
                </a:solidFill>
                <a:latin typeface="Times New Roman" panose="02020603050405020304" pitchFamily="18" charset="0"/>
                <a:cs typeface="Times New Roman" panose="02020603050405020304" pitchFamily="18" charset="0"/>
              </a:rPr>
              <a:t>Raw materials refer to the basic, unprocessed resources, that are harvested or collected for use in the production of food products. </a:t>
            </a:r>
            <a:endParaRPr lang="en-US" sz="2400" dirty="0">
              <a:solidFill>
                <a:srgbClr val="73134A"/>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endParaRPr lang="en-US" sz="2400" dirty="0">
              <a:solidFill>
                <a:srgbClr val="73134A"/>
              </a:solidFill>
              <a:latin typeface="Times New Roman" panose="02020603050405020304" pitchFamily="18" charset="0"/>
              <a:cs typeface="Times New Roman" panose="02020603050405020304" pitchFamily="18" charset="0"/>
            </a:endParaRPr>
          </a:p>
          <a:p>
            <a:endParaRPr lang="en-IN" dirty="0"/>
          </a:p>
        </p:txBody>
      </p:sp>
      <p:pic>
        <p:nvPicPr>
          <p:cNvPr id="3" name="Picture 2"/>
          <p:cNvPicPr>
            <a:picLocks noChangeAspect="1"/>
          </p:cNvPicPr>
          <p:nvPr/>
        </p:nvPicPr>
        <p:blipFill>
          <a:blip r:embed="rId1"/>
          <a:stretch>
            <a:fillRect/>
          </a:stretch>
        </p:blipFill>
        <p:spPr>
          <a:xfrm>
            <a:off x="1394183" y="2793436"/>
            <a:ext cx="3128656" cy="2081978"/>
          </a:xfrm>
          <a:prstGeom prst="rect">
            <a:avLst/>
          </a:prstGeom>
        </p:spPr>
      </p:pic>
      <p:sp>
        <p:nvSpPr>
          <p:cNvPr id="4" name="Arrow: Right 3"/>
          <p:cNvSpPr/>
          <p:nvPr/>
        </p:nvSpPr>
        <p:spPr>
          <a:xfrm>
            <a:off x="4798142" y="3576735"/>
            <a:ext cx="2546555" cy="45449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7423355" y="2920582"/>
            <a:ext cx="4150845" cy="1954832"/>
          </a:xfrm>
          <a:prstGeom prst="rect">
            <a:avLst/>
          </a:prstGeom>
        </p:spPr>
      </p:pic>
      <p:sp>
        <p:nvSpPr>
          <p:cNvPr id="7" name="TextBox 6"/>
          <p:cNvSpPr txBox="1"/>
          <p:nvPr/>
        </p:nvSpPr>
        <p:spPr>
          <a:xfrm>
            <a:off x="1491348" y="4986217"/>
            <a:ext cx="10099361" cy="369332"/>
          </a:xfrm>
          <a:prstGeom prst="rect">
            <a:avLst/>
          </a:prstGeom>
          <a:noFill/>
        </p:spPr>
        <p:txBody>
          <a:bodyPr wrap="square">
            <a:spAutoFit/>
          </a:bodyPr>
          <a:lstStyle/>
          <a:p>
            <a:r>
              <a:rPr lang="en-IN" dirty="0"/>
              <a:t>Raw material (Grain)					Rice (Food product)</a:t>
            </a:r>
            <a:endParaRPr lang="en-IN" dirty="0"/>
          </a:p>
        </p:txBody>
      </p:sp>
      <p:sp>
        <p:nvSpPr>
          <p:cNvPr id="8" name="TextBox 7"/>
          <p:cNvSpPr txBox="1"/>
          <p:nvPr/>
        </p:nvSpPr>
        <p:spPr>
          <a:xfrm>
            <a:off x="5486400" y="3244335"/>
            <a:ext cx="1641987" cy="369332"/>
          </a:xfrm>
          <a:prstGeom prst="rect">
            <a:avLst/>
          </a:prstGeom>
          <a:noFill/>
        </p:spPr>
        <p:txBody>
          <a:bodyPr wrap="square" rtlCol="0">
            <a:spAutoFit/>
          </a:bodyPr>
          <a:lstStyle/>
          <a:p>
            <a:r>
              <a:rPr lang="en-US" dirty="0"/>
              <a:t>Milling</a:t>
            </a:r>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0270" y="746855"/>
            <a:ext cx="11012130" cy="1133965"/>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Ingredients are the components derived from the raw materials that are added, mixed, or processed together to create the final food product, such as flour, sugar, oils, and spices.</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1"/>
          <a:stretch>
            <a:fillRect/>
          </a:stretch>
        </p:blipFill>
        <p:spPr>
          <a:xfrm>
            <a:off x="3593703" y="2271252"/>
            <a:ext cx="5511582" cy="367438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1111" y="589935"/>
            <a:ext cx="7315200" cy="5750613"/>
          </a:xfrm>
          <a:prstGeom prst="rect">
            <a:avLst/>
          </a:prstGeom>
          <a:noFill/>
        </p:spPr>
        <p:txBody>
          <a:bodyPr wrap="square" rtlCol="0">
            <a:spAutoFit/>
          </a:bodyPr>
          <a:lstStyle/>
          <a:p>
            <a:r>
              <a:rPr lang="en-US" sz="2400" b="1" u="sng" dirty="0">
                <a:solidFill>
                  <a:srgbClr val="002060"/>
                </a:solidFill>
                <a:latin typeface="Times New Roman" panose="02020603050405020304" pitchFamily="18" charset="0"/>
                <a:cs typeface="Times New Roman" panose="02020603050405020304" pitchFamily="18" charset="0"/>
              </a:rPr>
              <a:t>Underutilized bioresources</a:t>
            </a:r>
            <a:endParaRPr lang="en-US" sz="2400" b="1" u="sng" dirty="0">
              <a:solidFill>
                <a:srgbClr val="002060"/>
              </a:solidFill>
              <a:latin typeface="Times New Roman" panose="02020603050405020304" pitchFamily="18" charset="0"/>
              <a:cs typeface="Times New Roman" panose="02020603050405020304" pitchFamily="18" charset="0"/>
            </a:endParaRPr>
          </a:p>
          <a:p>
            <a:endParaRPr lang="en-US" sz="2400" b="1" u="sng" dirty="0">
              <a:solidFill>
                <a:srgbClr val="002060"/>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Underutilized bioresources refer to biological materials, such as certain plant species, agricultural byproducts, or microorganisms, that have valuable properties but are not widely used or fully exploited for their potential benefits. </a:t>
            </a:r>
            <a:endParaRPr lang="en-US" sz="2400" dirty="0">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These resources often remain untapped due to lack of awareness, technological constraints, or economic factors, despite their potential to contribute to food security, sustainability, and industrial applications.</a:t>
            </a:r>
            <a:endParaRPr lang="en-IN" sz="2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1"/>
          <a:stretch>
            <a:fillRect/>
          </a:stretch>
        </p:blipFill>
        <p:spPr>
          <a:xfrm>
            <a:off x="8045494" y="2071226"/>
            <a:ext cx="3625395" cy="271554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2772696" y="474808"/>
            <a:ext cx="5917022" cy="590838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484671" y="435370"/>
            <a:ext cx="9458632" cy="598675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05548" y="2625213"/>
            <a:ext cx="6518787" cy="923330"/>
          </a:xfrm>
          <a:prstGeom prst="rect">
            <a:avLst/>
          </a:prstGeom>
          <a:noFill/>
        </p:spPr>
        <p:txBody>
          <a:bodyPr wrap="square" rtlCol="0">
            <a:spAutoFit/>
          </a:bodyPr>
          <a:lstStyle/>
          <a:p>
            <a:pPr algn="ctr"/>
            <a:r>
              <a:rPr lang="en-US" sz="5400" b="1" dirty="0"/>
              <a:t>THANK YOU</a:t>
            </a:r>
            <a:endParaRPr lang="en-IN" sz="54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
</file>

<file path=customXml/item2.xml>��
</file>

<file path=customXml/item3.xml>��
</file>

<file path=customXml/itemProps1.xml><?xml version="1.0" encoding="utf-8"?>
<ds:datastoreItem xmlns:ds="http://schemas.openxmlformats.org/officeDocument/2006/customXml" ds:itemID="{26DBD101-FC0A-4B21-82B0-57CAA7AEEC71}">
  <ds:schemaRefs/>
</ds:datastoreItem>
</file>

<file path=customXml/itemProps2.xml><?xml version="1.0" encoding="utf-8"?>
<ds:datastoreItem xmlns:ds="http://schemas.openxmlformats.org/officeDocument/2006/customXml" ds:itemID="{294F055B-D391-44D3-A87A-BCD07BD5A31C}">
  <ds:schemaRefs/>
</ds:datastoreItem>
</file>

<file path=customXml/itemProps3.xml><?xml version="1.0" encoding="utf-8"?>
<ds:datastoreItem xmlns:ds="http://schemas.openxmlformats.org/officeDocument/2006/customXml" ds:itemID="{B975FBC4-9D33-46BE-911D-419763BA9AF9}">
  <ds:schemaRefs/>
</ds:datastoreItem>
</file>

<file path=docProps/app.xml><?xml version="1.0" encoding="utf-8"?>
<Properties xmlns="http://schemas.openxmlformats.org/officeDocument/2006/extended-properties" xmlns:vt="http://schemas.openxmlformats.org/officeDocument/2006/docPropsVTypes">
  <Template>{EF0B9A26-C86C-4514-A7C9-F07D241F531C}tf56219246_win32</Template>
  <TotalTime>0</TotalTime>
  <Words>7514</Words>
  <Application>WPS Presentation</Application>
  <PresentationFormat>Widescreen</PresentationFormat>
  <Paragraphs>143</Paragraphs>
  <Slides>27</Slides>
  <Notes>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Arial</vt:lpstr>
      <vt:lpstr>SimSun</vt:lpstr>
      <vt:lpstr>Wingdings</vt:lpstr>
      <vt:lpstr>Garamond</vt:lpstr>
      <vt:lpstr>Times New Roman</vt:lpstr>
      <vt:lpstr>Avenir Next LT Pro</vt:lpstr>
      <vt:lpstr>Segoe Print</vt:lpstr>
      <vt:lpstr>Avenir Next LT Pro Light</vt:lpstr>
      <vt:lpstr>Microsoft YaHei</vt:lpstr>
      <vt:lpstr>Arial Unicode MS</vt:lpstr>
      <vt:lpstr>Calibri</vt:lpstr>
      <vt:lpstr>SavonVTI</vt:lpstr>
      <vt:lpstr>Bioresources in food processing</vt:lpstr>
      <vt:lpstr>Course</vt:lpstr>
      <vt:lpstr>PowerPoint 演示文稿</vt:lpstr>
      <vt:lpstr>INTRODUCTION TO BIO-RESOURCES </vt:lpstr>
      <vt:lpstr>PowerPoint 演示文稿</vt:lpstr>
      <vt:lpstr>TYPES OF BIORESOURCES</vt:lpstr>
      <vt:lpstr>Primary bioresources </vt:lpstr>
      <vt:lpstr>PowerPoint 演示文稿</vt:lpstr>
      <vt:lpstr>Secondary bio-resources </vt:lpstr>
      <vt:lpstr> Characteristics of secondary bioresources  </vt:lpstr>
      <vt:lpstr>Tertiary bioresources</vt:lpstr>
      <vt:lpstr>Characteristics of tertiary bioresources </vt:lpstr>
      <vt:lpstr>Quaternary Bioresources</vt:lpstr>
      <vt:lpstr>Characteristics of quarternary bioresources</vt:lpstr>
      <vt:lpstr>PowerPoint 演示文稿</vt:lpstr>
      <vt:lpstr>Applications of Bioresources in Food Processing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PRINCIPAL MANGALDAI COLLEGE</dc:creator>
  <cp:lastModifiedBy>WPS_1682163299</cp:lastModifiedBy>
  <cp:revision>4</cp:revision>
  <dcterms:created xsi:type="dcterms:W3CDTF">2024-08-03T05:53:00Z</dcterms:created>
  <dcterms:modified xsi:type="dcterms:W3CDTF">2024-08-20T01:50:21Z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ICV">
    <vt:lpwstr>02DB12D3063A487FB426665457A675E8_12</vt:lpwstr>
  </property>
  <property fmtid="{D5CDD505-2E9C-101B-9397-08002B2CF9AE}" pid="4" name="KSOProductBuildVer">
    <vt:lpwstr>1033-12.2.0.17545</vt:lpwstr>
  </property>
</Properties>
</file>